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7" r:id="rId5"/>
    <p:sldId id="313" r:id="rId6"/>
    <p:sldId id="314" r:id="rId7"/>
    <p:sldId id="315" r:id="rId8"/>
    <p:sldId id="316" r:id="rId9"/>
    <p:sldId id="258" r:id="rId10"/>
    <p:sldId id="317" r:id="rId11"/>
    <p:sldId id="318" r:id="rId12"/>
    <p:sldId id="320" r:id="rId13"/>
    <p:sldId id="322" r:id="rId14"/>
    <p:sldId id="321" r:id="rId15"/>
    <p:sldId id="323" r:id="rId16"/>
    <p:sldId id="324" r:id="rId17"/>
    <p:sldId id="325" r:id="rId18"/>
    <p:sldId id="326" r:id="rId19"/>
    <p:sldId id="327" r:id="rId20"/>
    <p:sldId id="328" r:id="rId2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599ED44-2995-76F5-5BBC-D6088C19F68B}" name="Martin Vild" initials="MV" userId="S::martin.vild@ideastatica.com::e9a878aa-f6a1-47b0-98b0-0f2d038f1f0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8D1B"/>
    <a:srgbClr val="E4002B"/>
    <a:srgbClr val="FFFFFF"/>
    <a:srgbClr val="EEF8F6"/>
    <a:srgbClr val="003DA5"/>
    <a:srgbClr val="00AB8E"/>
    <a:srgbClr val="8246AF"/>
    <a:srgbClr val="00A9E0"/>
    <a:srgbClr val="7A99AC"/>
    <a:srgbClr val="D4E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C6D803-B448-4AB2-A1EB-E6E8A01DEA35}" v="346" dt="2026-04-28T11:54:18.111"/>
    <p1510:client id="{D8FC55F8-1707-406E-9689-5AF2882F7084}" v="318" dt="2026-04-27T15:42:46.0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8" autoAdjust="0"/>
    <p:restoredTop sz="79892" autoAdjust="0"/>
  </p:normalViewPr>
  <p:slideViewPr>
    <p:cSldViewPr>
      <p:cViewPr varScale="1">
        <p:scale>
          <a:sx n="101" d="100"/>
          <a:sy n="101" d="100"/>
        </p:scale>
        <p:origin x="96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4" d="100"/>
          <a:sy n="104" d="100"/>
        </p:scale>
        <p:origin x="324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 Vild" userId="e9a878aa-f6a1-47b0-98b0-0f2d038f1f0c" providerId="ADAL" clId="{CAA98DC0-AE46-4FA8-84D2-7877A8A75B8A}"/>
    <pc:docChg chg="undo custSel addSld modSld">
      <pc:chgData name="Martin Vild" userId="e9a878aa-f6a1-47b0-98b0-0f2d038f1f0c" providerId="ADAL" clId="{CAA98DC0-AE46-4FA8-84D2-7877A8A75B8A}" dt="2026-04-28T11:52:16.417" v="886" actId="20577"/>
      <pc:docMkLst>
        <pc:docMk/>
      </pc:docMkLst>
      <pc:sldChg chg="modSp mod">
        <pc:chgData name="Martin Vild" userId="e9a878aa-f6a1-47b0-98b0-0f2d038f1f0c" providerId="ADAL" clId="{CAA98DC0-AE46-4FA8-84D2-7877A8A75B8A}" dt="2026-04-28T11:52:16.417" v="886" actId="20577"/>
        <pc:sldMkLst>
          <pc:docMk/>
          <pc:sldMk cId="3034311970" sldId="257"/>
        </pc:sldMkLst>
        <pc:spChg chg="mod">
          <ac:chgData name="Martin Vild" userId="e9a878aa-f6a1-47b0-98b0-0f2d038f1f0c" providerId="ADAL" clId="{CAA98DC0-AE46-4FA8-84D2-7877A8A75B8A}" dt="2026-04-28T11:52:16.417" v="886" actId="20577"/>
          <ac:spMkLst>
            <pc:docMk/>
            <pc:sldMk cId="3034311970" sldId="257"/>
            <ac:spMk id="4" creationId="{8E4CD9D6-F97C-ADA7-8E0D-DFC0B163DB68}"/>
          </ac:spMkLst>
        </pc:spChg>
      </pc:sldChg>
      <pc:sldChg chg="modSp mod">
        <pc:chgData name="Martin Vild" userId="e9a878aa-f6a1-47b0-98b0-0f2d038f1f0c" providerId="ADAL" clId="{CAA98DC0-AE46-4FA8-84D2-7877A8A75B8A}" dt="2026-04-28T11:02:06.638" v="0" actId="1037"/>
        <pc:sldMkLst>
          <pc:docMk/>
          <pc:sldMk cId="2461254948" sldId="315"/>
        </pc:sldMkLst>
        <pc:picChg chg="mod">
          <ac:chgData name="Martin Vild" userId="e9a878aa-f6a1-47b0-98b0-0f2d038f1f0c" providerId="ADAL" clId="{CAA98DC0-AE46-4FA8-84D2-7877A8A75B8A}" dt="2026-04-28T11:02:06.638" v="0" actId="1037"/>
          <ac:picMkLst>
            <pc:docMk/>
            <pc:sldMk cId="2461254948" sldId="315"/>
            <ac:picMk id="5" creationId="{14B41F7D-7D04-49BB-DCBE-0BD8FDE33895}"/>
          </ac:picMkLst>
        </pc:picChg>
      </pc:sldChg>
      <pc:sldChg chg="addSp modSp mod">
        <pc:chgData name="Martin Vild" userId="e9a878aa-f6a1-47b0-98b0-0f2d038f1f0c" providerId="ADAL" clId="{CAA98DC0-AE46-4FA8-84D2-7877A8A75B8A}" dt="2026-04-28T11:16:36.220" v="55" actId="1076"/>
        <pc:sldMkLst>
          <pc:docMk/>
          <pc:sldMk cId="2262053044" sldId="323"/>
        </pc:sldMkLst>
        <pc:spChg chg="add mod">
          <ac:chgData name="Martin Vild" userId="e9a878aa-f6a1-47b0-98b0-0f2d038f1f0c" providerId="ADAL" clId="{CAA98DC0-AE46-4FA8-84D2-7877A8A75B8A}" dt="2026-04-28T11:16:36.220" v="55" actId="1076"/>
          <ac:spMkLst>
            <pc:docMk/>
            <pc:sldMk cId="2262053044" sldId="323"/>
            <ac:spMk id="4" creationId="{F59D373D-4486-24A5-73E9-A6AB81585FDB}"/>
          </ac:spMkLst>
        </pc:spChg>
      </pc:sldChg>
      <pc:sldChg chg="modSp new mod">
        <pc:chgData name="Martin Vild" userId="e9a878aa-f6a1-47b0-98b0-0f2d038f1f0c" providerId="ADAL" clId="{CAA98DC0-AE46-4FA8-84D2-7877A8A75B8A}" dt="2026-04-28T11:39:04.264" v="629" actId="113"/>
        <pc:sldMkLst>
          <pc:docMk/>
          <pc:sldMk cId="2002199551" sldId="327"/>
        </pc:sldMkLst>
        <pc:spChg chg="mod">
          <ac:chgData name="Martin Vild" userId="e9a878aa-f6a1-47b0-98b0-0f2d038f1f0c" providerId="ADAL" clId="{CAA98DC0-AE46-4FA8-84D2-7877A8A75B8A}" dt="2026-04-28T11:17:48.820" v="66" actId="20577"/>
          <ac:spMkLst>
            <pc:docMk/>
            <pc:sldMk cId="2002199551" sldId="327"/>
            <ac:spMk id="2" creationId="{7B839F0E-2600-FD98-A97B-F671DE47A183}"/>
          </ac:spMkLst>
        </pc:spChg>
        <pc:spChg chg="mod">
          <ac:chgData name="Martin Vild" userId="e9a878aa-f6a1-47b0-98b0-0f2d038f1f0c" providerId="ADAL" clId="{CAA98DC0-AE46-4FA8-84D2-7877A8A75B8A}" dt="2026-04-28T11:39:04.264" v="629" actId="113"/>
          <ac:spMkLst>
            <pc:docMk/>
            <pc:sldMk cId="2002199551" sldId="327"/>
            <ac:spMk id="3" creationId="{E18E3DBE-C726-8FAC-6767-3C930F4090FB}"/>
          </ac:spMkLst>
        </pc:spChg>
      </pc:sldChg>
      <pc:sldChg chg="addSp modSp new mod">
        <pc:chgData name="Martin Vild" userId="e9a878aa-f6a1-47b0-98b0-0f2d038f1f0c" providerId="ADAL" clId="{CAA98DC0-AE46-4FA8-84D2-7877A8A75B8A}" dt="2026-04-28T11:50:28.090" v="884" actId="1076"/>
        <pc:sldMkLst>
          <pc:docMk/>
          <pc:sldMk cId="3452260957" sldId="328"/>
        </pc:sldMkLst>
        <pc:spChg chg="mod">
          <ac:chgData name="Martin Vild" userId="e9a878aa-f6a1-47b0-98b0-0f2d038f1f0c" providerId="ADAL" clId="{CAA98DC0-AE46-4FA8-84D2-7877A8A75B8A}" dt="2026-04-28T11:38:02.383" v="508" actId="20577"/>
          <ac:spMkLst>
            <pc:docMk/>
            <pc:sldMk cId="3452260957" sldId="328"/>
            <ac:spMk id="2" creationId="{680819B8-584F-E735-279D-DA8BEBA301B0}"/>
          </ac:spMkLst>
        </pc:spChg>
        <pc:spChg chg="mod">
          <ac:chgData name="Martin Vild" userId="e9a878aa-f6a1-47b0-98b0-0f2d038f1f0c" providerId="ADAL" clId="{CAA98DC0-AE46-4FA8-84D2-7877A8A75B8A}" dt="2026-04-28T11:48:25.584" v="871" actId="404"/>
          <ac:spMkLst>
            <pc:docMk/>
            <pc:sldMk cId="3452260957" sldId="328"/>
            <ac:spMk id="3" creationId="{92D7C554-BCF9-F711-83B6-3C24403AE1E6}"/>
          </ac:spMkLst>
        </pc:spChg>
        <pc:picChg chg="add mod">
          <ac:chgData name="Martin Vild" userId="e9a878aa-f6a1-47b0-98b0-0f2d038f1f0c" providerId="ADAL" clId="{CAA98DC0-AE46-4FA8-84D2-7877A8A75B8A}" dt="2026-04-28T11:50:25.352" v="883" actId="1076"/>
          <ac:picMkLst>
            <pc:docMk/>
            <pc:sldMk cId="3452260957" sldId="328"/>
            <ac:picMk id="5" creationId="{54D37179-359D-CC0D-B0CC-0EB7A723FA73}"/>
          </ac:picMkLst>
        </pc:picChg>
        <pc:picChg chg="add mod">
          <ac:chgData name="Martin Vild" userId="e9a878aa-f6a1-47b0-98b0-0f2d038f1f0c" providerId="ADAL" clId="{CAA98DC0-AE46-4FA8-84D2-7877A8A75B8A}" dt="2026-04-28T11:48:59.232" v="877" actId="1076"/>
          <ac:picMkLst>
            <pc:docMk/>
            <pc:sldMk cId="3452260957" sldId="328"/>
            <ac:picMk id="7" creationId="{995393E8-FAB3-EEC1-91B8-A6043AA19205}"/>
          </ac:picMkLst>
        </pc:picChg>
        <pc:picChg chg="add mod">
          <ac:chgData name="Martin Vild" userId="e9a878aa-f6a1-47b0-98b0-0f2d038f1f0c" providerId="ADAL" clId="{CAA98DC0-AE46-4FA8-84D2-7877A8A75B8A}" dt="2026-04-28T11:50:28.090" v="884" actId="1076"/>
          <ac:picMkLst>
            <pc:docMk/>
            <pc:sldMk cId="3452260957" sldId="328"/>
            <ac:picMk id="9" creationId="{E6DA473C-76EC-1D50-1516-6D0D78047A39}"/>
          </ac:picMkLst>
        </pc:picChg>
      </pc:sldChg>
    </pc:docChg>
  </pc:docChgLst>
  <pc:docChgLst>
    <pc:chgData name="Martin Vild" userId="e9a878aa-f6a1-47b0-98b0-0f2d038f1f0c" providerId="ADAL" clId="{267150D6-A66F-4363-8034-875DA91630E5}"/>
    <pc:docChg chg="undo redo custSel addSld delSld modSld sldOrd">
      <pc:chgData name="Martin Vild" userId="e9a878aa-f6a1-47b0-98b0-0f2d038f1f0c" providerId="ADAL" clId="{267150D6-A66F-4363-8034-875DA91630E5}" dt="2026-04-27T17:46:06.881" v="2193" actId="47"/>
      <pc:docMkLst>
        <pc:docMk/>
      </pc:docMkLst>
      <pc:sldChg chg="modSp mod modAnim">
        <pc:chgData name="Martin Vild" userId="e9a878aa-f6a1-47b0-98b0-0f2d038f1f0c" providerId="ADAL" clId="{267150D6-A66F-4363-8034-875DA91630E5}" dt="2026-04-27T13:47:48.461" v="749" actId="20577"/>
        <pc:sldMkLst>
          <pc:docMk/>
          <pc:sldMk cId="1540366324" sldId="258"/>
        </pc:sldMkLst>
        <pc:spChg chg="mod">
          <ac:chgData name="Martin Vild" userId="e9a878aa-f6a1-47b0-98b0-0f2d038f1f0c" providerId="ADAL" clId="{267150D6-A66F-4363-8034-875DA91630E5}" dt="2026-04-27T13:16:55.193" v="26" actId="790"/>
          <ac:spMkLst>
            <pc:docMk/>
            <pc:sldMk cId="1540366324" sldId="258"/>
            <ac:spMk id="2" creationId="{3FC557B3-360F-CAE0-430D-899FC1521BFD}"/>
          </ac:spMkLst>
        </pc:spChg>
        <pc:spChg chg="mod">
          <ac:chgData name="Martin Vild" userId="e9a878aa-f6a1-47b0-98b0-0f2d038f1f0c" providerId="ADAL" clId="{267150D6-A66F-4363-8034-875DA91630E5}" dt="2026-04-27T13:47:48.461" v="749" actId="20577"/>
          <ac:spMkLst>
            <pc:docMk/>
            <pc:sldMk cId="1540366324" sldId="258"/>
            <ac:spMk id="3" creationId="{4737AE5F-2BAA-8D63-8412-E28177E5FFC8}"/>
          </ac:spMkLst>
        </pc:spChg>
      </pc:sldChg>
      <pc:sldChg chg="addSp delSp modSp new mod">
        <pc:chgData name="Martin Vild" userId="e9a878aa-f6a1-47b0-98b0-0f2d038f1f0c" providerId="ADAL" clId="{267150D6-A66F-4363-8034-875DA91630E5}" dt="2026-04-27T13:25:06.542" v="172" actId="20577"/>
        <pc:sldMkLst>
          <pc:docMk/>
          <pc:sldMk cId="748956024" sldId="314"/>
        </pc:sldMkLst>
        <pc:spChg chg="mod">
          <ac:chgData name="Martin Vild" userId="e9a878aa-f6a1-47b0-98b0-0f2d038f1f0c" providerId="ADAL" clId="{267150D6-A66F-4363-8034-875DA91630E5}" dt="2026-04-27T13:25:06.542" v="172" actId="20577"/>
          <ac:spMkLst>
            <pc:docMk/>
            <pc:sldMk cId="748956024" sldId="314"/>
            <ac:spMk id="2" creationId="{46E137CC-622A-5182-42C9-B7BCAA0C63B8}"/>
          </ac:spMkLst>
        </pc:spChg>
        <pc:spChg chg="mod">
          <ac:chgData name="Martin Vild" userId="e9a878aa-f6a1-47b0-98b0-0f2d038f1f0c" providerId="ADAL" clId="{267150D6-A66F-4363-8034-875DA91630E5}" dt="2026-04-27T13:21:09.351" v="148" actId="404"/>
          <ac:spMkLst>
            <pc:docMk/>
            <pc:sldMk cId="748956024" sldId="314"/>
            <ac:spMk id="3" creationId="{2226ED3E-AC73-73BA-ACAD-39EAC382B7BB}"/>
          </ac:spMkLst>
        </pc:spChg>
        <pc:picChg chg="add del mod">
          <ac:chgData name="Martin Vild" userId="e9a878aa-f6a1-47b0-98b0-0f2d038f1f0c" providerId="ADAL" clId="{267150D6-A66F-4363-8034-875DA91630E5}" dt="2026-04-27T13:19:48.130" v="126" actId="21"/>
          <ac:picMkLst>
            <pc:docMk/>
            <pc:sldMk cId="748956024" sldId="314"/>
            <ac:picMk id="5" creationId="{14B41F7D-7D04-49BB-DCBE-0BD8FDE33895}"/>
          </ac:picMkLst>
        </pc:picChg>
        <pc:picChg chg="add mod">
          <ac:chgData name="Martin Vild" userId="e9a878aa-f6a1-47b0-98b0-0f2d038f1f0c" providerId="ADAL" clId="{267150D6-A66F-4363-8034-875DA91630E5}" dt="2026-04-27T13:21:11.950" v="149" actId="1076"/>
          <ac:picMkLst>
            <pc:docMk/>
            <pc:sldMk cId="748956024" sldId="314"/>
            <ac:picMk id="7" creationId="{817D6C0D-90F9-E304-0808-64542080DA78}"/>
          </ac:picMkLst>
        </pc:picChg>
        <pc:picChg chg="add mod">
          <ac:chgData name="Martin Vild" userId="e9a878aa-f6a1-47b0-98b0-0f2d038f1f0c" providerId="ADAL" clId="{267150D6-A66F-4363-8034-875DA91630E5}" dt="2026-04-27T13:21:00.391" v="144" actId="1076"/>
          <ac:picMkLst>
            <pc:docMk/>
            <pc:sldMk cId="748956024" sldId="314"/>
            <ac:picMk id="9" creationId="{D6582301-6C5C-55EB-3E7A-86B53ECCFFAE}"/>
          </ac:picMkLst>
        </pc:picChg>
        <pc:picChg chg="add mod">
          <ac:chgData name="Martin Vild" userId="e9a878aa-f6a1-47b0-98b0-0f2d038f1f0c" providerId="ADAL" clId="{267150D6-A66F-4363-8034-875DA91630E5}" dt="2026-04-27T13:23:32.629" v="151" actId="1076"/>
          <ac:picMkLst>
            <pc:docMk/>
            <pc:sldMk cId="748956024" sldId="314"/>
            <ac:picMk id="11" creationId="{C3501DA4-22BC-3556-49FE-BD33D96730AE}"/>
          </ac:picMkLst>
        </pc:picChg>
        <pc:picChg chg="add del mod">
          <ac:chgData name="Martin Vild" userId="e9a878aa-f6a1-47b0-98b0-0f2d038f1f0c" providerId="ADAL" clId="{267150D6-A66F-4363-8034-875DA91630E5}" dt="2026-04-27T13:24:27.129" v="154" actId="478"/>
          <ac:picMkLst>
            <pc:docMk/>
            <pc:sldMk cId="748956024" sldId="314"/>
            <ac:picMk id="13" creationId="{DAD31A4E-4CA2-B1DF-CFF3-08D31C435F1D}"/>
          </ac:picMkLst>
        </pc:picChg>
        <pc:picChg chg="add mod">
          <ac:chgData name="Martin Vild" userId="e9a878aa-f6a1-47b0-98b0-0f2d038f1f0c" providerId="ADAL" clId="{267150D6-A66F-4363-8034-875DA91630E5}" dt="2026-04-27T13:24:53.601" v="156" actId="1076"/>
          <ac:picMkLst>
            <pc:docMk/>
            <pc:sldMk cId="748956024" sldId="314"/>
            <ac:picMk id="15" creationId="{031FB8A0-D96F-AC1A-32FC-66FB9472C8D3}"/>
          </ac:picMkLst>
        </pc:picChg>
      </pc:sldChg>
      <pc:sldChg chg="del">
        <pc:chgData name="Martin Vild" userId="e9a878aa-f6a1-47b0-98b0-0f2d038f1f0c" providerId="ADAL" clId="{267150D6-A66F-4363-8034-875DA91630E5}" dt="2026-04-27T13:16:34.459" v="0" actId="47"/>
        <pc:sldMkLst>
          <pc:docMk/>
          <pc:sldMk cId="1488492510" sldId="314"/>
        </pc:sldMkLst>
      </pc:sldChg>
      <pc:sldChg chg="addSp delSp modSp new mod">
        <pc:chgData name="Martin Vild" userId="e9a878aa-f6a1-47b0-98b0-0f2d038f1f0c" providerId="ADAL" clId="{267150D6-A66F-4363-8034-875DA91630E5}" dt="2026-04-27T13:36:53.356" v="399" actId="21"/>
        <pc:sldMkLst>
          <pc:docMk/>
          <pc:sldMk cId="2461254948" sldId="315"/>
        </pc:sldMkLst>
        <pc:spChg chg="add mod">
          <ac:chgData name="Martin Vild" userId="e9a878aa-f6a1-47b0-98b0-0f2d038f1f0c" providerId="ADAL" clId="{267150D6-A66F-4363-8034-875DA91630E5}" dt="2026-04-27T13:25:09.215" v="173"/>
          <ac:spMkLst>
            <pc:docMk/>
            <pc:sldMk cId="2461254948" sldId="315"/>
            <ac:spMk id="2" creationId="{DF6A223D-F016-C101-A4EA-735F091CCBD8}"/>
          </ac:spMkLst>
        </pc:spChg>
        <pc:spChg chg="add del mod">
          <ac:chgData name="Martin Vild" userId="e9a878aa-f6a1-47b0-98b0-0f2d038f1f0c" providerId="ADAL" clId="{267150D6-A66F-4363-8034-875DA91630E5}" dt="2026-04-27T13:36:53.356" v="399" actId="21"/>
          <ac:spMkLst>
            <pc:docMk/>
            <pc:sldMk cId="2461254948" sldId="315"/>
            <ac:spMk id="3" creationId="{07FA1C1D-0E31-D8B0-9991-D030E1895BA3}"/>
          </ac:spMkLst>
        </pc:spChg>
        <pc:picChg chg="add mod">
          <ac:chgData name="Martin Vild" userId="e9a878aa-f6a1-47b0-98b0-0f2d038f1f0c" providerId="ADAL" clId="{267150D6-A66F-4363-8034-875DA91630E5}" dt="2026-04-27T13:25:50.978" v="174" actId="1076"/>
          <ac:picMkLst>
            <pc:docMk/>
            <pc:sldMk cId="2461254948" sldId="315"/>
            <ac:picMk id="5" creationId="{14B41F7D-7D04-49BB-DCBE-0BD8FDE33895}"/>
          </ac:picMkLst>
        </pc:picChg>
      </pc:sldChg>
      <pc:sldChg chg="del">
        <pc:chgData name="Martin Vild" userId="e9a878aa-f6a1-47b0-98b0-0f2d038f1f0c" providerId="ADAL" clId="{267150D6-A66F-4363-8034-875DA91630E5}" dt="2026-04-27T13:16:34.459" v="0" actId="47"/>
        <pc:sldMkLst>
          <pc:docMk/>
          <pc:sldMk cId="2579246645" sldId="315"/>
        </pc:sldMkLst>
      </pc:sldChg>
      <pc:sldChg chg="addSp delSp modSp add mod modAnim">
        <pc:chgData name="Martin Vild" userId="e9a878aa-f6a1-47b0-98b0-0f2d038f1f0c" providerId="ADAL" clId="{267150D6-A66F-4363-8034-875DA91630E5}" dt="2026-04-27T13:48:18.968" v="753"/>
        <pc:sldMkLst>
          <pc:docMk/>
          <pc:sldMk cId="55446492" sldId="316"/>
        </pc:sldMkLst>
        <pc:spChg chg="add del mod">
          <ac:chgData name="Martin Vild" userId="e9a878aa-f6a1-47b0-98b0-0f2d038f1f0c" providerId="ADAL" clId="{267150D6-A66F-4363-8034-875DA91630E5}" dt="2026-04-27T13:37:00.669" v="404" actId="21"/>
          <ac:spMkLst>
            <pc:docMk/>
            <pc:sldMk cId="55446492" sldId="316"/>
            <ac:spMk id="3" creationId="{07FA1C1D-0E31-D8B0-9991-D030E1895BA3}"/>
          </ac:spMkLst>
        </pc:spChg>
        <pc:spChg chg="add mod">
          <ac:chgData name="Martin Vild" userId="e9a878aa-f6a1-47b0-98b0-0f2d038f1f0c" providerId="ADAL" clId="{267150D6-A66F-4363-8034-875DA91630E5}" dt="2026-04-27T13:38:10.146" v="421" actId="20577"/>
          <ac:spMkLst>
            <pc:docMk/>
            <pc:sldMk cId="55446492" sldId="316"/>
            <ac:spMk id="4" creationId="{07FA1C1D-0E31-D8B0-9991-D030E1895BA3}"/>
          </ac:spMkLst>
        </pc:spChg>
        <pc:spChg chg="add mod">
          <ac:chgData name="Martin Vild" userId="e9a878aa-f6a1-47b0-98b0-0f2d038f1f0c" providerId="ADAL" clId="{267150D6-A66F-4363-8034-875DA91630E5}" dt="2026-04-27T13:39:39.319" v="489" actId="1076"/>
          <ac:spMkLst>
            <pc:docMk/>
            <pc:sldMk cId="55446492" sldId="316"/>
            <ac:spMk id="12" creationId="{646511C8-3975-BD8F-966C-FD9B85A28E99}"/>
          </ac:spMkLst>
        </pc:spChg>
        <pc:spChg chg="add mod">
          <ac:chgData name="Martin Vild" userId="e9a878aa-f6a1-47b0-98b0-0f2d038f1f0c" providerId="ADAL" clId="{267150D6-A66F-4363-8034-875DA91630E5}" dt="2026-04-27T13:40:40.757" v="516" actId="1037"/>
          <ac:spMkLst>
            <pc:docMk/>
            <pc:sldMk cId="55446492" sldId="316"/>
            <ac:spMk id="13" creationId="{771BE0CB-7267-330E-8987-B351869B5BE8}"/>
          </ac:spMkLst>
        </pc:spChg>
        <pc:spChg chg="add mod">
          <ac:chgData name="Martin Vild" userId="e9a878aa-f6a1-47b0-98b0-0f2d038f1f0c" providerId="ADAL" clId="{267150D6-A66F-4363-8034-875DA91630E5}" dt="2026-04-27T13:40:40.757" v="516" actId="1037"/>
          <ac:spMkLst>
            <pc:docMk/>
            <pc:sldMk cId="55446492" sldId="316"/>
            <ac:spMk id="14" creationId="{22A5D129-A8C5-1C10-E4E6-B666687B0461}"/>
          </ac:spMkLst>
        </pc:spChg>
        <pc:spChg chg="add mod">
          <ac:chgData name="Martin Vild" userId="e9a878aa-f6a1-47b0-98b0-0f2d038f1f0c" providerId="ADAL" clId="{267150D6-A66F-4363-8034-875DA91630E5}" dt="2026-04-27T13:40:40.757" v="516" actId="1037"/>
          <ac:spMkLst>
            <pc:docMk/>
            <pc:sldMk cId="55446492" sldId="316"/>
            <ac:spMk id="15" creationId="{95F0E60C-56AD-20FC-DAFB-6073B8D86B0C}"/>
          </ac:spMkLst>
        </pc:spChg>
        <pc:spChg chg="add mod">
          <ac:chgData name="Martin Vild" userId="e9a878aa-f6a1-47b0-98b0-0f2d038f1f0c" providerId="ADAL" clId="{267150D6-A66F-4363-8034-875DA91630E5}" dt="2026-04-27T13:40:40.757" v="516" actId="1037"/>
          <ac:spMkLst>
            <pc:docMk/>
            <pc:sldMk cId="55446492" sldId="316"/>
            <ac:spMk id="16" creationId="{EF1B6670-54EB-F288-646F-7CB8EB064377}"/>
          </ac:spMkLst>
        </pc:spChg>
        <pc:spChg chg="add mod">
          <ac:chgData name="Martin Vild" userId="e9a878aa-f6a1-47b0-98b0-0f2d038f1f0c" providerId="ADAL" clId="{267150D6-A66F-4363-8034-875DA91630E5}" dt="2026-04-27T13:40:59.601" v="526" actId="20577"/>
          <ac:spMkLst>
            <pc:docMk/>
            <pc:sldMk cId="55446492" sldId="316"/>
            <ac:spMk id="17" creationId="{F1B6EDD9-A659-2014-7C29-EB410C189679}"/>
          </ac:spMkLst>
        </pc:spChg>
        <pc:spChg chg="add mod">
          <ac:chgData name="Martin Vild" userId="e9a878aa-f6a1-47b0-98b0-0f2d038f1f0c" providerId="ADAL" clId="{267150D6-A66F-4363-8034-875DA91630E5}" dt="2026-04-27T13:40:57.057" v="518" actId="1076"/>
          <ac:spMkLst>
            <pc:docMk/>
            <pc:sldMk cId="55446492" sldId="316"/>
            <ac:spMk id="18" creationId="{24A6695F-EF61-F97E-D4B8-3C598259A3A1}"/>
          </ac:spMkLst>
        </pc:spChg>
        <pc:picChg chg="del">
          <ac:chgData name="Martin Vild" userId="e9a878aa-f6a1-47b0-98b0-0f2d038f1f0c" providerId="ADAL" clId="{267150D6-A66F-4363-8034-875DA91630E5}" dt="2026-04-27T13:36:57.339" v="401" actId="478"/>
          <ac:picMkLst>
            <pc:docMk/>
            <pc:sldMk cId="55446492" sldId="316"/>
            <ac:picMk id="5" creationId="{14B41F7D-7D04-49BB-DCBE-0BD8FDE33895}"/>
          </ac:picMkLst>
        </pc:picChg>
        <pc:picChg chg="add del mod">
          <ac:chgData name="Martin Vild" userId="e9a878aa-f6a1-47b0-98b0-0f2d038f1f0c" providerId="ADAL" clId="{267150D6-A66F-4363-8034-875DA91630E5}" dt="2026-04-27T13:38:41.285" v="449" actId="478"/>
          <ac:picMkLst>
            <pc:docMk/>
            <pc:sldMk cId="55446492" sldId="316"/>
            <ac:picMk id="6" creationId="{9EFCFE8E-1956-CB6F-E193-10919731CA9E}"/>
          </ac:picMkLst>
        </pc:picChg>
        <pc:picChg chg="add del mod">
          <ac:chgData name="Martin Vild" userId="e9a878aa-f6a1-47b0-98b0-0f2d038f1f0c" providerId="ADAL" clId="{267150D6-A66F-4363-8034-875DA91630E5}" dt="2026-04-27T13:38:41.285" v="449" actId="478"/>
          <ac:picMkLst>
            <pc:docMk/>
            <pc:sldMk cId="55446492" sldId="316"/>
            <ac:picMk id="7" creationId="{21B9CA0F-CEFA-6724-FC98-497062A4CD3D}"/>
          </ac:picMkLst>
        </pc:picChg>
        <pc:picChg chg="add del mod">
          <ac:chgData name="Martin Vild" userId="e9a878aa-f6a1-47b0-98b0-0f2d038f1f0c" providerId="ADAL" clId="{267150D6-A66F-4363-8034-875DA91630E5}" dt="2026-04-27T13:39:15.270" v="466" actId="478"/>
          <ac:picMkLst>
            <pc:docMk/>
            <pc:sldMk cId="55446492" sldId="316"/>
            <ac:picMk id="8" creationId="{30713EAE-E54A-97C9-0E9E-6F61992C43BC}"/>
          </ac:picMkLst>
        </pc:picChg>
        <pc:picChg chg="add del mod">
          <ac:chgData name="Martin Vild" userId="e9a878aa-f6a1-47b0-98b0-0f2d038f1f0c" providerId="ADAL" clId="{267150D6-A66F-4363-8034-875DA91630E5}" dt="2026-04-27T13:39:15.858" v="467" actId="478"/>
          <ac:picMkLst>
            <pc:docMk/>
            <pc:sldMk cId="55446492" sldId="316"/>
            <ac:picMk id="9" creationId="{05C5B1A8-12EB-C96B-F5FD-5CE5DBBABFC4}"/>
          </ac:picMkLst>
        </pc:picChg>
        <pc:picChg chg="add mod">
          <ac:chgData name="Martin Vild" userId="e9a878aa-f6a1-47b0-98b0-0f2d038f1f0c" providerId="ADAL" clId="{267150D6-A66F-4363-8034-875DA91630E5}" dt="2026-04-27T13:39:13.141" v="465" actId="1038"/>
          <ac:picMkLst>
            <pc:docMk/>
            <pc:sldMk cId="55446492" sldId="316"/>
            <ac:picMk id="10" creationId="{7E3EA3B1-05F4-961A-0FD2-1AC5F9745EC4}"/>
          </ac:picMkLst>
        </pc:picChg>
        <pc:picChg chg="add mod">
          <ac:chgData name="Martin Vild" userId="e9a878aa-f6a1-47b0-98b0-0f2d038f1f0c" providerId="ADAL" clId="{267150D6-A66F-4363-8034-875DA91630E5}" dt="2026-04-27T13:39:13.141" v="465" actId="1038"/>
          <ac:picMkLst>
            <pc:docMk/>
            <pc:sldMk cId="55446492" sldId="316"/>
            <ac:picMk id="11" creationId="{E0539EE8-8245-912E-433B-B421C3105679}"/>
          </ac:picMkLst>
        </pc:picChg>
        <pc:picChg chg="add del mod">
          <ac:chgData name="Martin Vild" userId="e9a878aa-f6a1-47b0-98b0-0f2d038f1f0c" providerId="ADAL" clId="{267150D6-A66F-4363-8034-875DA91630E5}" dt="2026-04-27T13:38:41.285" v="449" actId="478"/>
          <ac:picMkLst>
            <pc:docMk/>
            <pc:sldMk cId="55446492" sldId="316"/>
            <ac:picMk id="1026" creationId="{B2E6E434-F7B0-F09A-710E-81A53ADCDBEE}"/>
          </ac:picMkLst>
        </pc:picChg>
        <pc:picChg chg="add mod">
          <ac:chgData name="Martin Vild" userId="e9a878aa-f6a1-47b0-98b0-0f2d038f1f0c" providerId="ADAL" clId="{267150D6-A66F-4363-8034-875DA91630E5}" dt="2026-04-27T13:39:13.141" v="465" actId="1038"/>
          <ac:picMkLst>
            <pc:docMk/>
            <pc:sldMk cId="55446492" sldId="316"/>
            <ac:picMk id="1028" creationId="{2D5F5A82-DC8F-9563-4722-F163596C7766}"/>
          </ac:picMkLst>
        </pc:picChg>
      </pc:sldChg>
      <pc:sldChg chg="del">
        <pc:chgData name="Martin Vild" userId="e9a878aa-f6a1-47b0-98b0-0f2d038f1f0c" providerId="ADAL" clId="{267150D6-A66F-4363-8034-875DA91630E5}" dt="2026-04-27T13:16:34.459" v="0" actId="47"/>
        <pc:sldMkLst>
          <pc:docMk/>
          <pc:sldMk cId="2457419066" sldId="316"/>
        </pc:sldMkLst>
      </pc:sldChg>
      <pc:sldChg chg="addSp delSp modSp new mod">
        <pc:chgData name="Martin Vild" userId="e9a878aa-f6a1-47b0-98b0-0f2d038f1f0c" providerId="ADAL" clId="{267150D6-A66F-4363-8034-875DA91630E5}" dt="2026-04-27T13:59:38.379" v="944" actId="20577"/>
        <pc:sldMkLst>
          <pc:docMk/>
          <pc:sldMk cId="1108701115" sldId="317"/>
        </pc:sldMkLst>
        <pc:spChg chg="mod">
          <ac:chgData name="Martin Vild" userId="e9a878aa-f6a1-47b0-98b0-0f2d038f1f0c" providerId="ADAL" clId="{267150D6-A66F-4363-8034-875DA91630E5}" dt="2026-04-27T13:57:04.185" v="810" actId="20577"/>
          <ac:spMkLst>
            <pc:docMk/>
            <pc:sldMk cId="1108701115" sldId="317"/>
            <ac:spMk id="2" creationId="{6DBC48CE-958A-9B0A-9587-886AC6888A5E}"/>
          </ac:spMkLst>
        </pc:spChg>
        <pc:spChg chg="add del mod">
          <ac:chgData name="Martin Vild" userId="e9a878aa-f6a1-47b0-98b0-0f2d038f1f0c" providerId="ADAL" clId="{267150D6-A66F-4363-8034-875DA91630E5}" dt="2026-04-27T13:59:38.379" v="944" actId="20577"/>
          <ac:spMkLst>
            <pc:docMk/>
            <pc:sldMk cId="1108701115" sldId="317"/>
            <ac:spMk id="3" creationId="{30491D91-B0E0-29CA-A448-3D95AABC10E6}"/>
          </ac:spMkLst>
        </pc:spChg>
        <pc:spChg chg="add">
          <ac:chgData name="Martin Vild" userId="e9a878aa-f6a1-47b0-98b0-0f2d038f1f0c" providerId="ADAL" clId="{267150D6-A66F-4363-8034-875DA91630E5}" dt="2026-04-27T13:49:18.189" v="755"/>
          <ac:spMkLst>
            <pc:docMk/>
            <pc:sldMk cId="1108701115" sldId="317"/>
            <ac:spMk id="4" creationId="{52034D25-7C6C-DEB8-6318-96B8C64F7159}"/>
          </ac:spMkLst>
        </pc:spChg>
        <pc:spChg chg="add mod">
          <ac:chgData name="Martin Vild" userId="e9a878aa-f6a1-47b0-98b0-0f2d038f1f0c" providerId="ADAL" clId="{267150D6-A66F-4363-8034-875DA91630E5}" dt="2026-04-27T13:49:23.142" v="757"/>
          <ac:spMkLst>
            <pc:docMk/>
            <pc:sldMk cId="1108701115" sldId="317"/>
            <ac:spMk id="5" creationId="{F9AFB3A3-67AA-97C3-1D6E-3DCFE676EE6F}"/>
          </ac:spMkLst>
        </pc:spChg>
        <pc:picChg chg="add del mod">
          <ac:chgData name="Martin Vild" userId="e9a878aa-f6a1-47b0-98b0-0f2d038f1f0c" providerId="ADAL" clId="{267150D6-A66F-4363-8034-875DA91630E5}" dt="2026-04-27T13:49:54.099" v="762" actId="21"/>
          <ac:picMkLst>
            <pc:docMk/>
            <pc:sldMk cId="1108701115" sldId="317"/>
            <ac:picMk id="7" creationId="{F29FF8E8-82DA-C993-B574-01D75C213A92}"/>
          </ac:picMkLst>
        </pc:picChg>
        <pc:picChg chg="add mod">
          <ac:chgData name="Martin Vild" userId="e9a878aa-f6a1-47b0-98b0-0f2d038f1f0c" providerId="ADAL" clId="{267150D6-A66F-4363-8034-875DA91630E5}" dt="2026-04-27T13:56:50.398" v="771" actId="1076"/>
          <ac:picMkLst>
            <pc:docMk/>
            <pc:sldMk cId="1108701115" sldId="317"/>
            <ac:picMk id="8" creationId="{14108A86-051C-9F19-3C7A-450EC2BAD3D0}"/>
          </ac:picMkLst>
        </pc:picChg>
      </pc:sldChg>
      <pc:sldChg chg="addSp delSp modSp new del mod">
        <pc:chgData name="Martin Vild" userId="e9a878aa-f6a1-47b0-98b0-0f2d038f1f0c" providerId="ADAL" clId="{267150D6-A66F-4363-8034-875DA91630E5}" dt="2026-04-27T13:37:10.953" v="409" actId="47"/>
        <pc:sldMkLst>
          <pc:docMk/>
          <pc:sldMk cId="3444079727" sldId="317"/>
        </pc:sldMkLst>
        <pc:spChg chg="del">
          <ac:chgData name="Martin Vild" userId="e9a878aa-f6a1-47b0-98b0-0f2d038f1f0c" providerId="ADAL" clId="{267150D6-A66F-4363-8034-875DA91630E5}" dt="2026-04-27T13:37:06.527" v="406"/>
          <ac:spMkLst>
            <pc:docMk/>
            <pc:sldMk cId="3444079727" sldId="317"/>
            <ac:spMk id="3" creationId="{F1FC9BCB-8E1C-A66E-4C7D-728EE76D0B4C}"/>
          </ac:spMkLst>
        </pc:spChg>
        <pc:spChg chg="add del mod">
          <ac:chgData name="Martin Vild" userId="e9a878aa-f6a1-47b0-98b0-0f2d038f1f0c" providerId="ADAL" clId="{267150D6-A66F-4363-8034-875DA91630E5}" dt="2026-04-27T13:37:07.867" v="407" actId="21"/>
          <ac:spMkLst>
            <pc:docMk/>
            <pc:sldMk cId="3444079727" sldId="317"/>
            <ac:spMk id="4" creationId="{07FA1C1D-0E31-D8B0-9991-D030E1895BA3}"/>
          </ac:spMkLst>
        </pc:spChg>
        <pc:spChg chg="add mod">
          <ac:chgData name="Martin Vild" userId="e9a878aa-f6a1-47b0-98b0-0f2d038f1f0c" providerId="ADAL" clId="{267150D6-A66F-4363-8034-875DA91630E5}" dt="2026-04-27T13:37:07.867" v="407" actId="21"/>
          <ac:spMkLst>
            <pc:docMk/>
            <pc:sldMk cId="3444079727" sldId="317"/>
            <ac:spMk id="6" creationId="{59CFF6B2-34FD-55E8-A82D-0E0B98538B18}"/>
          </ac:spMkLst>
        </pc:spChg>
      </pc:sldChg>
      <pc:sldChg chg="addSp delSp modSp new mod setBg">
        <pc:chgData name="Martin Vild" userId="e9a878aa-f6a1-47b0-98b0-0f2d038f1f0c" providerId="ADAL" clId="{267150D6-A66F-4363-8034-875DA91630E5}" dt="2026-04-27T14:02:21.669" v="972"/>
        <pc:sldMkLst>
          <pc:docMk/>
          <pc:sldMk cId="2109765399" sldId="318"/>
        </pc:sldMkLst>
        <pc:picChg chg="add mod">
          <ac:chgData name="Martin Vild" userId="e9a878aa-f6a1-47b0-98b0-0f2d038f1f0c" providerId="ADAL" clId="{267150D6-A66F-4363-8034-875DA91630E5}" dt="2026-04-27T14:01:38.170" v="962" actId="1037"/>
          <ac:picMkLst>
            <pc:docMk/>
            <pc:sldMk cId="2109765399" sldId="318"/>
            <ac:picMk id="3" creationId="{4DAF96D4-6C50-0D2A-90BA-AAB23E035195}"/>
          </ac:picMkLst>
        </pc:picChg>
        <pc:picChg chg="add mod">
          <ac:chgData name="Martin Vild" userId="e9a878aa-f6a1-47b0-98b0-0f2d038f1f0c" providerId="ADAL" clId="{267150D6-A66F-4363-8034-875DA91630E5}" dt="2026-04-27T14:01:28.118" v="958" actId="1076"/>
          <ac:picMkLst>
            <pc:docMk/>
            <pc:sldMk cId="2109765399" sldId="318"/>
            <ac:picMk id="5" creationId="{2561F57B-E905-0EA1-8C86-9E0172100FD5}"/>
          </ac:picMkLst>
        </pc:picChg>
        <pc:picChg chg="add del mod">
          <ac:chgData name="Martin Vild" userId="e9a878aa-f6a1-47b0-98b0-0f2d038f1f0c" providerId="ADAL" clId="{267150D6-A66F-4363-8034-875DA91630E5}" dt="2026-04-27T13:59:22.599" v="907" actId="478"/>
          <ac:picMkLst>
            <pc:docMk/>
            <pc:sldMk cId="2109765399" sldId="318"/>
            <ac:picMk id="7" creationId="{F29FF8E8-82DA-C993-B574-01D75C213A92}"/>
          </ac:picMkLst>
        </pc:picChg>
        <pc:picChg chg="add mod modCrop">
          <ac:chgData name="Martin Vild" userId="e9a878aa-f6a1-47b0-98b0-0f2d038f1f0c" providerId="ADAL" clId="{267150D6-A66F-4363-8034-875DA91630E5}" dt="2026-04-27T14:01:46.704" v="965" actId="14100"/>
          <ac:picMkLst>
            <pc:docMk/>
            <pc:sldMk cId="2109765399" sldId="318"/>
            <ac:picMk id="8" creationId="{BF4F0989-F91F-7EDF-FEB2-0953DF1762DE}"/>
          </ac:picMkLst>
        </pc:picChg>
      </pc:sldChg>
      <pc:sldChg chg="new del">
        <pc:chgData name="Martin Vild" userId="e9a878aa-f6a1-47b0-98b0-0f2d038f1f0c" providerId="ADAL" clId="{267150D6-A66F-4363-8034-875DA91630E5}" dt="2026-04-27T14:03:45.095" v="978" actId="47"/>
        <pc:sldMkLst>
          <pc:docMk/>
          <pc:sldMk cId="97243292" sldId="319"/>
        </pc:sldMkLst>
      </pc:sldChg>
      <pc:sldChg chg="addSp delSp modSp new mod ord">
        <pc:chgData name="Martin Vild" userId="e9a878aa-f6a1-47b0-98b0-0f2d038f1f0c" providerId="ADAL" clId="{267150D6-A66F-4363-8034-875DA91630E5}" dt="2026-04-27T15:51:04.452" v="2192" actId="1076"/>
        <pc:sldMkLst>
          <pc:docMk/>
          <pc:sldMk cId="3323662733" sldId="320"/>
        </pc:sldMkLst>
        <pc:spChg chg="mod">
          <ac:chgData name="Martin Vild" userId="e9a878aa-f6a1-47b0-98b0-0f2d038f1f0c" providerId="ADAL" clId="{267150D6-A66F-4363-8034-875DA91630E5}" dt="2026-04-27T14:32:15.591" v="1334" actId="6549"/>
          <ac:spMkLst>
            <pc:docMk/>
            <pc:sldMk cId="3323662733" sldId="320"/>
            <ac:spMk id="2" creationId="{8986BD65-2434-556D-63EB-29F6CF0FCE7A}"/>
          </ac:spMkLst>
        </pc:spChg>
        <pc:spChg chg="del">
          <ac:chgData name="Martin Vild" userId="e9a878aa-f6a1-47b0-98b0-0f2d038f1f0c" providerId="ADAL" clId="{267150D6-A66F-4363-8034-875DA91630E5}" dt="2026-04-27T14:04:58.054" v="1003"/>
          <ac:spMkLst>
            <pc:docMk/>
            <pc:sldMk cId="3323662733" sldId="320"/>
            <ac:spMk id="3" creationId="{F517ACF0-C997-1402-2DEC-50D5C7B824EA}"/>
          </ac:spMkLst>
        </pc:spChg>
        <pc:spChg chg="add mod">
          <ac:chgData name="Martin Vild" userId="e9a878aa-f6a1-47b0-98b0-0f2d038f1f0c" providerId="ADAL" clId="{267150D6-A66F-4363-8034-875DA91630E5}" dt="2026-04-27T15:42:46.089" v="2151" actId="20577"/>
          <ac:spMkLst>
            <pc:docMk/>
            <pc:sldMk cId="3323662733" sldId="320"/>
            <ac:spMk id="7" creationId="{B636BDB2-C625-C6A0-B636-ED6A34FB28B8}"/>
          </ac:spMkLst>
        </pc:spChg>
        <pc:picChg chg="add del mod">
          <ac:chgData name="Martin Vild" userId="e9a878aa-f6a1-47b0-98b0-0f2d038f1f0c" providerId="ADAL" clId="{267150D6-A66F-4363-8034-875DA91630E5}" dt="2026-04-27T14:04:57.298" v="1002" actId="21"/>
          <ac:picMkLst>
            <pc:docMk/>
            <pc:sldMk cId="3323662733" sldId="320"/>
            <ac:picMk id="5" creationId="{E0611E78-2363-FDF8-9244-ECB53AD00A45}"/>
          </ac:picMkLst>
        </pc:picChg>
        <pc:picChg chg="add mod">
          <ac:chgData name="Martin Vild" userId="e9a878aa-f6a1-47b0-98b0-0f2d038f1f0c" providerId="ADAL" clId="{267150D6-A66F-4363-8034-875DA91630E5}" dt="2026-04-27T15:43:30.909" v="2155" actId="1076"/>
          <ac:picMkLst>
            <pc:docMk/>
            <pc:sldMk cId="3323662733" sldId="320"/>
            <ac:picMk id="6" creationId="{E0611E78-2363-FDF8-9244-ECB53AD00A45}"/>
          </ac:picMkLst>
        </pc:picChg>
        <pc:picChg chg="add mod">
          <ac:chgData name="Martin Vild" userId="e9a878aa-f6a1-47b0-98b0-0f2d038f1f0c" providerId="ADAL" clId="{267150D6-A66F-4363-8034-875DA91630E5}" dt="2026-04-27T15:51:01.929" v="2191" actId="1036"/>
          <ac:picMkLst>
            <pc:docMk/>
            <pc:sldMk cId="3323662733" sldId="320"/>
            <ac:picMk id="9" creationId="{62D58832-F6C0-4DA1-0042-898C9F6E871C}"/>
          </ac:picMkLst>
        </pc:picChg>
        <pc:picChg chg="add mod">
          <ac:chgData name="Martin Vild" userId="e9a878aa-f6a1-47b0-98b0-0f2d038f1f0c" providerId="ADAL" clId="{267150D6-A66F-4363-8034-875DA91630E5}" dt="2026-04-27T15:51:01.929" v="2191" actId="1036"/>
          <ac:picMkLst>
            <pc:docMk/>
            <pc:sldMk cId="3323662733" sldId="320"/>
            <ac:picMk id="11" creationId="{670AEED9-B3E6-84EA-D11D-BECF49ED0488}"/>
          </ac:picMkLst>
        </pc:picChg>
        <pc:picChg chg="add mod">
          <ac:chgData name="Martin Vild" userId="e9a878aa-f6a1-47b0-98b0-0f2d038f1f0c" providerId="ADAL" clId="{267150D6-A66F-4363-8034-875DA91630E5}" dt="2026-04-27T15:51:04.452" v="2192" actId="1076"/>
          <ac:picMkLst>
            <pc:docMk/>
            <pc:sldMk cId="3323662733" sldId="320"/>
            <ac:picMk id="13" creationId="{C063D74C-087D-D5F0-A93C-0851B9794E02}"/>
          </ac:picMkLst>
        </pc:picChg>
      </pc:sldChg>
      <pc:sldChg chg="addSp delSp modSp add mod">
        <pc:chgData name="Martin Vild" userId="e9a878aa-f6a1-47b0-98b0-0f2d038f1f0c" providerId="ADAL" clId="{267150D6-A66F-4363-8034-875DA91630E5}" dt="2026-04-27T14:32:09.140" v="1330" actId="6549"/>
        <pc:sldMkLst>
          <pc:docMk/>
          <pc:sldMk cId="3443046204" sldId="321"/>
        </pc:sldMkLst>
        <pc:spChg chg="mod">
          <ac:chgData name="Martin Vild" userId="e9a878aa-f6a1-47b0-98b0-0f2d038f1f0c" providerId="ADAL" clId="{267150D6-A66F-4363-8034-875DA91630E5}" dt="2026-04-27T14:32:09.140" v="1330" actId="6549"/>
          <ac:spMkLst>
            <pc:docMk/>
            <pc:sldMk cId="3443046204" sldId="321"/>
            <ac:spMk id="2" creationId="{8986BD65-2434-556D-63EB-29F6CF0FCE7A}"/>
          </ac:spMkLst>
        </pc:spChg>
        <pc:spChg chg="add del mod">
          <ac:chgData name="Martin Vild" userId="e9a878aa-f6a1-47b0-98b0-0f2d038f1f0c" providerId="ADAL" clId="{267150D6-A66F-4363-8034-875DA91630E5}" dt="2026-04-27T14:16:47.854" v="1017" actId="22"/>
          <ac:spMkLst>
            <pc:docMk/>
            <pc:sldMk cId="3443046204" sldId="321"/>
            <ac:spMk id="4" creationId="{E5A3F338-90C6-0F85-4E27-798A03E53281}"/>
          </ac:spMkLst>
        </pc:spChg>
        <pc:spChg chg="add mod">
          <ac:chgData name="Martin Vild" userId="e9a878aa-f6a1-47b0-98b0-0f2d038f1f0c" providerId="ADAL" clId="{267150D6-A66F-4363-8034-875DA91630E5}" dt="2026-04-27T14:29:43.114" v="1326" actId="20577"/>
          <ac:spMkLst>
            <pc:docMk/>
            <pc:sldMk cId="3443046204" sldId="321"/>
            <ac:spMk id="9" creationId="{EF2D328D-2DC3-E5EB-C1A8-9A1ECA00B376}"/>
          </ac:spMkLst>
        </pc:spChg>
        <pc:picChg chg="del">
          <ac:chgData name="Martin Vild" userId="e9a878aa-f6a1-47b0-98b0-0f2d038f1f0c" providerId="ADAL" clId="{267150D6-A66F-4363-8034-875DA91630E5}" dt="2026-04-27T14:16:46.489" v="1016" actId="478"/>
          <ac:picMkLst>
            <pc:docMk/>
            <pc:sldMk cId="3443046204" sldId="321"/>
            <ac:picMk id="6" creationId="{E0611E78-2363-FDF8-9244-ECB53AD00A45}"/>
          </ac:picMkLst>
        </pc:picChg>
        <pc:picChg chg="add del mod ord modCrop">
          <ac:chgData name="Martin Vild" userId="e9a878aa-f6a1-47b0-98b0-0f2d038f1f0c" providerId="ADAL" clId="{267150D6-A66F-4363-8034-875DA91630E5}" dt="2026-04-27T14:17:43.050" v="1048" actId="478"/>
          <ac:picMkLst>
            <pc:docMk/>
            <pc:sldMk cId="3443046204" sldId="321"/>
            <ac:picMk id="7" creationId="{038AE54C-0595-61AE-8DD0-D67A01EBF369}"/>
          </ac:picMkLst>
        </pc:picChg>
        <pc:picChg chg="add mod">
          <ac:chgData name="Martin Vild" userId="e9a878aa-f6a1-47b0-98b0-0f2d038f1f0c" providerId="ADAL" clId="{267150D6-A66F-4363-8034-875DA91630E5}" dt="2026-04-27T14:28:48.516" v="1259" actId="1036"/>
          <ac:picMkLst>
            <pc:docMk/>
            <pc:sldMk cId="3443046204" sldId="321"/>
            <ac:picMk id="11" creationId="{83E23EE4-A401-4B1B-21AA-ED450423CC47}"/>
          </ac:picMkLst>
        </pc:picChg>
        <pc:picChg chg="add mod">
          <ac:chgData name="Martin Vild" userId="e9a878aa-f6a1-47b0-98b0-0f2d038f1f0c" providerId="ADAL" clId="{267150D6-A66F-4363-8034-875DA91630E5}" dt="2026-04-27T14:28:48.516" v="1259" actId="1036"/>
          <ac:picMkLst>
            <pc:docMk/>
            <pc:sldMk cId="3443046204" sldId="321"/>
            <ac:picMk id="13" creationId="{47B59388-B4B4-E48B-61BC-C1E7859B7961}"/>
          </ac:picMkLst>
        </pc:picChg>
      </pc:sldChg>
      <pc:sldChg chg="modSp add mod ord">
        <pc:chgData name="Martin Vild" userId="e9a878aa-f6a1-47b0-98b0-0f2d038f1f0c" providerId="ADAL" clId="{267150D6-A66F-4363-8034-875DA91630E5}" dt="2026-04-27T14:32:12.756" v="1332" actId="6549"/>
        <pc:sldMkLst>
          <pc:docMk/>
          <pc:sldMk cId="394278343" sldId="322"/>
        </pc:sldMkLst>
        <pc:spChg chg="mod">
          <ac:chgData name="Martin Vild" userId="e9a878aa-f6a1-47b0-98b0-0f2d038f1f0c" providerId="ADAL" clId="{267150D6-A66F-4363-8034-875DA91630E5}" dt="2026-04-27T14:32:12.756" v="1332" actId="6549"/>
          <ac:spMkLst>
            <pc:docMk/>
            <pc:sldMk cId="394278343" sldId="322"/>
            <ac:spMk id="2" creationId="{8986BD65-2434-556D-63EB-29F6CF0FCE7A}"/>
          </ac:spMkLst>
        </pc:spChg>
      </pc:sldChg>
      <pc:sldChg chg="addSp delSp modSp new mod">
        <pc:chgData name="Martin Vild" userId="e9a878aa-f6a1-47b0-98b0-0f2d038f1f0c" providerId="ADAL" clId="{267150D6-A66F-4363-8034-875DA91630E5}" dt="2026-04-27T14:56:32.199" v="1651" actId="208"/>
        <pc:sldMkLst>
          <pc:docMk/>
          <pc:sldMk cId="2262053044" sldId="323"/>
        </pc:sldMkLst>
        <pc:spChg chg="mod">
          <ac:chgData name="Martin Vild" userId="e9a878aa-f6a1-47b0-98b0-0f2d038f1f0c" providerId="ADAL" clId="{267150D6-A66F-4363-8034-875DA91630E5}" dt="2026-04-27T14:32:32.486" v="1352" actId="20577"/>
          <ac:spMkLst>
            <pc:docMk/>
            <pc:sldMk cId="2262053044" sldId="323"/>
            <ac:spMk id="2" creationId="{C53C2547-7E88-3F60-5213-497B251E652D}"/>
          </ac:spMkLst>
        </pc:spChg>
        <pc:spChg chg="add del mod">
          <ac:chgData name="Martin Vild" userId="e9a878aa-f6a1-47b0-98b0-0f2d038f1f0c" providerId="ADAL" clId="{267150D6-A66F-4363-8034-875DA91630E5}" dt="2026-04-27T14:44:29.785" v="1499" actId="404"/>
          <ac:spMkLst>
            <pc:docMk/>
            <pc:sldMk cId="2262053044" sldId="323"/>
            <ac:spMk id="3" creationId="{BF06CFFA-C07E-6676-B7A8-5E5C129E3980}"/>
          </ac:spMkLst>
        </pc:spChg>
        <pc:spChg chg="add mod">
          <ac:chgData name="Martin Vild" userId="e9a878aa-f6a1-47b0-98b0-0f2d038f1f0c" providerId="ADAL" clId="{267150D6-A66F-4363-8034-875DA91630E5}" dt="2026-04-27T14:56:32.199" v="1651" actId="208"/>
          <ac:spMkLst>
            <pc:docMk/>
            <pc:sldMk cId="2262053044" sldId="323"/>
            <ac:spMk id="13" creationId="{7065F355-640E-1FCB-CD82-791F4316C113}"/>
          </ac:spMkLst>
        </pc:spChg>
        <pc:graphicFrameChg chg="add mod modGraphic">
          <ac:chgData name="Martin Vild" userId="e9a878aa-f6a1-47b0-98b0-0f2d038f1f0c" providerId="ADAL" clId="{267150D6-A66F-4363-8034-875DA91630E5}" dt="2026-04-27T14:54:06.518" v="1615" actId="1076"/>
          <ac:graphicFrameMkLst>
            <pc:docMk/>
            <pc:sldMk cId="2262053044" sldId="323"/>
            <ac:graphicFrameMk id="10" creationId="{D82CDE52-3E3B-B6F9-0345-10AEA89BCCF8}"/>
          </ac:graphicFrameMkLst>
        </pc:graphicFrameChg>
        <pc:picChg chg="add del mod ord">
          <ac:chgData name="Martin Vild" userId="e9a878aa-f6a1-47b0-98b0-0f2d038f1f0c" providerId="ADAL" clId="{267150D6-A66F-4363-8034-875DA91630E5}" dt="2026-04-27T14:42:33.041" v="1354" actId="22"/>
          <ac:picMkLst>
            <pc:docMk/>
            <pc:sldMk cId="2262053044" sldId="323"/>
            <ac:picMk id="5" creationId="{6AFCB1CF-5DEF-B1D1-CE3C-2C2530D0287B}"/>
          </ac:picMkLst>
        </pc:picChg>
        <pc:picChg chg="add del mod">
          <ac:chgData name="Martin Vild" userId="e9a878aa-f6a1-47b0-98b0-0f2d038f1f0c" providerId="ADAL" clId="{267150D6-A66F-4363-8034-875DA91630E5}" dt="2026-04-27T14:45:18.181" v="1503" actId="478"/>
          <ac:picMkLst>
            <pc:docMk/>
            <pc:sldMk cId="2262053044" sldId="323"/>
            <ac:picMk id="7" creationId="{D9999C76-DB03-BACF-5848-17A63F87276F}"/>
          </ac:picMkLst>
        </pc:picChg>
        <pc:picChg chg="add mod">
          <ac:chgData name="Martin Vild" userId="e9a878aa-f6a1-47b0-98b0-0f2d038f1f0c" providerId="ADAL" clId="{267150D6-A66F-4363-8034-875DA91630E5}" dt="2026-04-27T14:45:26.846" v="1507" actId="1038"/>
          <ac:picMkLst>
            <pc:docMk/>
            <pc:sldMk cId="2262053044" sldId="323"/>
            <ac:picMk id="9" creationId="{19D82CBE-EEEF-84C8-95FB-CC66A728D10F}"/>
          </ac:picMkLst>
        </pc:picChg>
        <pc:picChg chg="add mod">
          <ac:chgData name="Martin Vild" userId="e9a878aa-f6a1-47b0-98b0-0f2d038f1f0c" providerId="ADAL" clId="{267150D6-A66F-4363-8034-875DA91630E5}" dt="2026-04-27T14:55:24.699" v="1621" actId="1076"/>
          <ac:picMkLst>
            <pc:docMk/>
            <pc:sldMk cId="2262053044" sldId="323"/>
            <ac:picMk id="12" creationId="{194C25AE-4A00-0D1B-0964-97EFFA53CA98}"/>
          </ac:picMkLst>
        </pc:picChg>
      </pc:sldChg>
      <pc:sldChg chg="addSp delSp modSp new mod">
        <pc:chgData name="Martin Vild" userId="e9a878aa-f6a1-47b0-98b0-0f2d038f1f0c" providerId="ADAL" clId="{267150D6-A66F-4363-8034-875DA91630E5}" dt="2026-04-27T15:04:51.818" v="1885" actId="20577"/>
        <pc:sldMkLst>
          <pc:docMk/>
          <pc:sldMk cId="4231076248" sldId="324"/>
        </pc:sldMkLst>
        <pc:spChg chg="mod">
          <ac:chgData name="Martin Vild" userId="e9a878aa-f6a1-47b0-98b0-0f2d038f1f0c" providerId="ADAL" clId="{267150D6-A66F-4363-8034-875DA91630E5}" dt="2026-04-27T14:54:32.741" v="1617"/>
          <ac:spMkLst>
            <pc:docMk/>
            <pc:sldMk cId="4231076248" sldId="324"/>
            <ac:spMk id="2" creationId="{B7BA6A4F-7EEF-B7FD-D868-D7652BD71D89}"/>
          </ac:spMkLst>
        </pc:spChg>
        <pc:spChg chg="mod">
          <ac:chgData name="Martin Vild" userId="e9a878aa-f6a1-47b0-98b0-0f2d038f1f0c" providerId="ADAL" clId="{267150D6-A66F-4363-8034-875DA91630E5}" dt="2026-04-27T15:04:51.818" v="1885" actId="20577"/>
          <ac:spMkLst>
            <pc:docMk/>
            <pc:sldMk cId="4231076248" sldId="324"/>
            <ac:spMk id="3" creationId="{7AA2FFB2-D2AD-EED7-D766-7AA2BD05F1AC}"/>
          </ac:spMkLst>
        </pc:spChg>
        <pc:spChg chg="add mod">
          <ac:chgData name="Martin Vild" userId="e9a878aa-f6a1-47b0-98b0-0f2d038f1f0c" providerId="ADAL" clId="{267150D6-A66F-4363-8034-875DA91630E5}" dt="2026-04-27T14:56:21.470" v="1650" actId="208"/>
          <ac:spMkLst>
            <pc:docMk/>
            <pc:sldMk cId="4231076248" sldId="324"/>
            <ac:spMk id="6" creationId="{6C2545F5-4BF0-7DF6-41A9-CD31A2A5D620}"/>
          </ac:spMkLst>
        </pc:spChg>
        <pc:picChg chg="add del mod">
          <ac:chgData name="Martin Vild" userId="e9a878aa-f6a1-47b0-98b0-0f2d038f1f0c" providerId="ADAL" clId="{267150D6-A66F-4363-8034-875DA91630E5}" dt="2026-04-27T14:55:52.634" v="1626" actId="478"/>
          <ac:picMkLst>
            <pc:docMk/>
            <pc:sldMk cId="4231076248" sldId="324"/>
            <ac:picMk id="5" creationId="{88418C57-20F7-7D81-4A04-B45B5DC2D40B}"/>
          </ac:picMkLst>
        </pc:picChg>
        <pc:picChg chg="add mod ord">
          <ac:chgData name="Martin Vild" userId="e9a878aa-f6a1-47b0-98b0-0f2d038f1f0c" providerId="ADAL" clId="{267150D6-A66F-4363-8034-875DA91630E5}" dt="2026-04-27T14:55:58.635" v="1628" actId="167"/>
          <ac:picMkLst>
            <pc:docMk/>
            <pc:sldMk cId="4231076248" sldId="324"/>
            <ac:picMk id="7" creationId="{ED43BE8F-6685-3749-9E78-CB7719B99C8E}"/>
          </ac:picMkLst>
        </pc:picChg>
      </pc:sldChg>
      <pc:sldChg chg="addSp modSp add mod">
        <pc:chgData name="Martin Vild" userId="e9a878aa-f6a1-47b0-98b0-0f2d038f1f0c" providerId="ADAL" clId="{267150D6-A66F-4363-8034-875DA91630E5}" dt="2026-04-27T15:27:53.793" v="2029" actId="14100"/>
        <pc:sldMkLst>
          <pc:docMk/>
          <pc:sldMk cId="1490308178" sldId="325"/>
        </pc:sldMkLst>
        <pc:spChg chg="mod">
          <ac:chgData name="Martin Vild" userId="e9a878aa-f6a1-47b0-98b0-0f2d038f1f0c" providerId="ADAL" clId="{267150D6-A66F-4363-8034-875DA91630E5}" dt="2026-04-27T15:27:53.793" v="2029" actId="14100"/>
          <ac:spMkLst>
            <pc:docMk/>
            <pc:sldMk cId="1490308178" sldId="325"/>
            <ac:spMk id="3" creationId="{7AA2FFB2-D2AD-EED7-D766-7AA2BD05F1AC}"/>
          </ac:spMkLst>
        </pc:spChg>
        <pc:spChg chg="mod">
          <ac:chgData name="Martin Vild" userId="e9a878aa-f6a1-47b0-98b0-0f2d038f1f0c" providerId="ADAL" clId="{267150D6-A66F-4363-8034-875DA91630E5}" dt="2026-04-27T15:06:37.740" v="1894" actId="1038"/>
          <ac:spMkLst>
            <pc:docMk/>
            <pc:sldMk cId="1490308178" sldId="325"/>
            <ac:spMk id="6" creationId="{6C2545F5-4BF0-7DF6-41A9-CD31A2A5D620}"/>
          </ac:spMkLst>
        </pc:spChg>
        <pc:picChg chg="add mod">
          <ac:chgData name="Martin Vild" userId="e9a878aa-f6a1-47b0-98b0-0f2d038f1f0c" providerId="ADAL" clId="{267150D6-A66F-4363-8034-875DA91630E5}" dt="2026-04-27T15:27:51.061" v="2028" actId="1076"/>
          <ac:picMkLst>
            <pc:docMk/>
            <pc:sldMk cId="1490308178" sldId="325"/>
            <ac:picMk id="5" creationId="{48EFDEF9-2F3B-6B74-1AFB-0B0C57CB18CB}"/>
          </ac:picMkLst>
        </pc:picChg>
      </pc:sldChg>
      <pc:sldChg chg="modSp add mod">
        <pc:chgData name="Martin Vild" userId="e9a878aa-f6a1-47b0-98b0-0f2d038f1f0c" providerId="ADAL" clId="{267150D6-A66F-4363-8034-875DA91630E5}" dt="2026-04-27T15:38:43.989" v="2086" actId="404"/>
        <pc:sldMkLst>
          <pc:docMk/>
          <pc:sldMk cId="1933597368" sldId="326"/>
        </pc:sldMkLst>
        <pc:spChg chg="mod">
          <ac:chgData name="Martin Vild" userId="e9a878aa-f6a1-47b0-98b0-0f2d038f1f0c" providerId="ADAL" clId="{267150D6-A66F-4363-8034-875DA91630E5}" dt="2026-04-27T15:38:43.989" v="2086" actId="404"/>
          <ac:spMkLst>
            <pc:docMk/>
            <pc:sldMk cId="1933597368" sldId="326"/>
            <ac:spMk id="3" creationId="{7AA2FFB2-D2AD-EED7-D766-7AA2BD05F1AC}"/>
          </ac:spMkLst>
        </pc:spChg>
        <pc:spChg chg="mod">
          <ac:chgData name="Martin Vild" userId="e9a878aa-f6a1-47b0-98b0-0f2d038f1f0c" providerId="ADAL" clId="{267150D6-A66F-4363-8034-875DA91630E5}" dt="2026-04-27T15:28:04.601" v="2052" actId="1037"/>
          <ac:spMkLst>
            <pc:docMk/>
            <pc:sldMk cId="1933597368" sldId="326"/>
            <ac:spMk id="6" creationId="{6C2545F5-4BF0-7DF6-41A9-CD31A2A5D620}"/>
          </ac:spMkLst>
        </pc:spChg>
      </pc:sldChg>
      <pc:sldChg chg="modSp new del mod">
        <pc:chgData name="Martin Vild" userId="e9a878aa-f6a1-47b0-98b0-0f2d038f1f0c" providerId="ADAL" clId="{267150D6-A66F-4363-8034-875DA91630E5}" dt="2026-04-27T17:46:06.881" v="2193" actId="47"/>
        <pc:sldMkLst>
          <pc:docMk/>
          <pc:sldMk cId="2893503044" sldId="327"/>
        </pc:sldMkLst>
        <pc:spChg chg="mod">
          <ac:chgData name="Martin Vild" userId="e9a878aa-f6a1-47b0-98b0-0f2d038f1f0c" providerId="ADAL" clId="{267150D6-A66F-4363-8034-875DA91630E5}" dt="2026-04-27T15:42:31.224" v="2145" actId="20577"/>
          <ac:spMkLst>
            <pc:docMk/>
            <pc:sldMk cId="2893503044" sldId="327"/>
            <ac:spMk id="3" creationId="{DCA39E87-D3F5-AB77-AFBA-06ADBC52589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7B827-01B0-40C7-BA68-3ACC7CEACCE7}" type="datetimeFigureOut">
              <a:rPr lang="cs-CZ" smtClean="0"/>
              <a:t>28.04.2026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BD250-9BF5-4AE8-86BD-080F3A2227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6409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1BD250-9BF5-4AE8-86BD-080F3A22271A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0494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ástupný symbol pro text 15"/>
          <p:cNvSpPr>
            <a:spLocks noGrp="1"/>
          </p:cNvSpPr>
          <p:nvPr>
            <p:ph type="body" sz="quarter" idx="11" hasCustomPrompt="1"/>
          </p:nvPr>
        </p:nvSpPr>
        <p:spPr>
          <a:xfrm>
            <a:off x="1195918" y="3933825"/>
            <a:ext cx="9503833" cy="12233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cs-CZ"/>
              <a:t>doplňující popis prezentace</a:t>
            </a:r>
          </a:p>
        </p:txBody>
      </p:sp>
      <p:sp>
        <p:nvSpPr>
          <p:cNvPr id="18" name="Zástupný symbol pro text 17"/>
          <p:cNvSpPr>
            <a:spLocks noGrp="1"/>
          </p:cNvSpPr>
          <p:nvPr>
            <p:ph type="body" sz="quarter" idx="12" hasCustomPrompt="1"/>
          </p:nvPr>
        </p:nvSpPr>
        <p:spPr>
          <a:xfrm>
            <a:off x="1195918" y="5661496"/>
            <a:ext cx="6724649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cs-CZ"/>
              <a:t>Autor: Jméno Příjmení</a:t>
            </a:r>
          </a:p>
        </p:txBody>
      </p:sp>
      <p:sp>
        <p:nvSpPr>
          <p:cNvPr id="20" name="Zástupný symbol pro text 19"/>
          <p:cNvSpPr>
            <a:spLocks noGrp="1"/>
          </p:cNvSpPr>
          <p:nvPr>
            <p:ph type="body" sz="quarter" idx="13" hasCustomPrompt="1"/>
          </p:nvPr>
        </p:nvSpPr>
        <p:spPr>
          <a:xfrm>
            <a:off x="8208434" y="5661496"/>
            <a:ext cx="2495551" cy="431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cs-CZ"/>
              <a:t>datum</a:t>
            </a:r>
          </a:p>
        </p:txBody>
      </p:sp>
      <p:sp>
        <p:nvSpPr>
          <p:cNvPr id="23" name="Nadpis 22"/>
          <p:cNvSpPr>
            <a:spLocks noGrp="1"/>
          </p:cNvSpPr>
          <p:nvPr>
            <p:ph type="title" hasCustomPrompt="1"/>
          </p:nvPr>
        </p:nvSpPr>
        <p:spPr>
          <a:xfrm>
            <a:off x="1199456" y="2852936"/>
            <a:ext cx="9505056" cy="93610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cs-CZ"/>
              <a:t>HLAVNÍ NÁZEV</a:t>
            </a:r>
            <a:br>
              <a:rPr lang="cs-CZ"/>
            </a:br>
            <a:r>
              <a:rPr lang="cs-CZ"/>
              <a:t>PREZENTACE</a:t>
            </a:r>
          </a:p>
        </p:txBody>
      </p:sp>
    </p:spTree>
    <p:extLst>
      <p:ext uri="{BB962C8B-B14F-4D97-AF65-F5344CB8AC3E}">
        <p14:creationId xmlns:p14="http://schemas.microsoft.com/office/powerpoint/2010/main" val="35008624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99412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cs-CZ" dirty="0"/>
              <a:t>nadpis snímku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609600" y="1484785"/>
            <a:ext cx="10972800" cy="4641379"/>
          </a:xfrm>
          <a:prstGeom prst="rect">
            <a:avLst/>
          </a:prstGeom>
        </p:spPr>
        <p:txBody>
          <a:bodyPr/>
          <a:lstStyle>
            <a:lvl1pPr marL="0" indent="0" algn="l">
              <a:buFont typeface="Wingdings" panose="05000000000000000000" pitchFamily="2" charset="2"/>
              <a:buNone/>
              <a:defRPr sz="2800" baseline="0"/>
            </a:lvl1pPr>
            <a:lvl2pPr marL="742950" indent="-285750">
              <a:buFont typeface="Wingdings" panose="05000000000000000000" pitchFamily="2" charset="2"/>
              <a:buChar char="§"/>
              <a:defRPr sz="2400"/>
            </a:lvl2pPr>
            <a:lvl3pPr marL="1143000" indent="-228600">
              <a:buFont typeface="Wingdings" panose="05000000000000000000" pitchFamily="2" charset="2"/>
              <a:buChar char="§"/>
              <a:defRPr sz="2000"/>
            </a:lvl3pPr>
            <a:lvl4pPr marL="1600200" indent="-228600">
              <a:buFont typeface="Wingdings" panose="05000000000000000000" pitchFamily="2" charset="2"/>
              <a:buChar char="§"/>
              <a:defRPr sz="1800"/>
            </a:lvl4pPr>
            <a:lvl5pPr marL="2057400" indent="-228600">
              <a:buFont typeface="Wingdings" panose="05000000000000000000" pitchFamily="2" charset="2"/>
              <a:buChar char="§"/>
              <a:defRPr sz="2800"/>
            </a:lvl5pPr>
          </a:lstStyle>
          <a:p>
            <a:pPr lvl="0"/>
            <a:r>
              <a:rPr lang="cs-CZ" dirty="0"/>
              <a:t>Kliknutím na některou z ikon můžete vložit libovolný objekt (obrázek, graf, tabulku atd.)</a:t>
            </a:r>
          </a:p>
        </p:txBody>
      </p:sp>
    </p:spTree>
    <p:extLst>
      <p:ext uri="{BB962C8B-B14F-4D97-AF65-F5344CB8AC3E}">
        <p14:creationId xmlns:p14="http://schemas.microsoft.com/office/powerpoint/2010/main" val="241259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cs-CZ" dirty="0"/>
              <a:t>nadpis snímku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0"/>
          </p:nvPr>
        </p:nvSpPr>
        <p:spPr>
          <a:xfrm>
            <a:off x="624418" y="1628775"/>
            <a:ext cx="5278967" cy="4679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endParaRPr lang="cs-CZ"/>
          </a:p>
        </p:txBody>
      </p:sp>
      <p:sp>
        <p:nvSpPr>
          <p:cNvPr id="10" name="Zástupný symbol pro text 8"/>
          <p:cNvSpPr>
            <a:spLocks noGrp="1"/>
          </p:cNvSpPr>
          <p:nvPr>
            <p:ph type="body" sz="quarter" idx="11"/>
          </p:nvPr>
        </p:nvSpPr>
        <p:spPr>
          <a:xfrm>
            <a:off x="6288022" y="1628800"/>
            <a:ext cx="5278967" cy="4679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2604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cs-CZ" dirty="0"/>
              <a:t>nadpis snímku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  <a:defRPr sz="2000"/>
            </a:lvl1pPr>
            <a:lvl2pPr marL="742950" indent="-285750">
              <a:buClr>
                <a:srgbClr val="FF0000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800"/>
            </a:lvl3pPr>
            <a:lvl4pPr marL="16002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600"/>
            </a:lvl4pPr>
            <a:lvl5pPr marL="20574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  <a:defRPr sz="2000"/>
            </a:lvl1pPr>
            <a:lvl2pPr marL="742950" indent="-285750">
              <a:buClr>
                <a:srgbClr val="FF0000"/>
              </a:buClr>
              <a:buFont typeface="Wingdings" panose="05000000000000000000" pitchFamily="2" charset="2"/>
              <a:buChar char="§"/>
              <a:defRPr sz="2000"/>
            </a:lvl2pPr>
            <a:lvl3pPr marL="11430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800"/>
            </a:lvl3pPr>
            <a:lvl4pPr marL="16002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600"/>
            </a:lvl4pPr>
            <a:lvl5pPr marL="2057400" indent="-228600">
              <a:buClr>
                <a:srgbClr val="FF0000"/>
              </a:buClr>
              <a:buFont typeface="Wingdings" panose="05000000000000000000" pitchFamily="2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1770502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atič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6012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104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 userDrawn="1"/>
        </p:nvSpPr>
        <p:spPr>
          <a:xfrm>
            <a:off x="587023" y="6453398"/>
            <a:ext cx="11604977" cy="404603"/>
          </a:xfrm>
          <a:prstGeom prst="rect">
            <a:avLst/>
          </a:prstGeom>
          <a:solidFill>
            <a:srgbClr val="658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9" y="6453397"/>
            <a:ext cx="539552" cy="404664"/>
          </a:xfrm>
          <a:prstGeom prst="rect">
            <a:avLst/>
          </a:prstGeom>
        </p:spPr>
      </p:pic>
      <p:sp>
        <p:nvSpPr>
          <p:cNvPr id="8" name="TextovéPole 7"/>
          <p:cNvSpPr txBox="1"/>
          <p:nvPr userDrawn="1"/>
        </p:nvSpPr>
        <p:spPr>
          <a:xfrm>
            <a:off x="2309" y="6505600"/>
            <a:ext cx="12189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Vysoké učení technické v Brně • Fakulta stavební</a:t>
            </a:r>
          </a:p>
        </p:txBody>
      </p:sp>
      <p:sp>
        <p:nvSpPr>
          <p:cNvPr id="2" name="TextovéPole 1"/>
          <p:cNvSpPr txBox="1"/>
          <p:nvPr userDrawn="1"/>
        </p:nvSpPr>
        <p:spPr>
          <a:xfrm>
            <a:off x="10945216" y="6505600"/>
            <a:ext cx="1199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ADEBEA6-E072-4742-A160-4D4AA6A82949}" type="slidenum">
              <a:rPr lang="cs-CZ" sz="1400" b="1" smtClean="0">
                <a:solidFill>
                  <a:schemeClr val="bg1"/>
                </a:solidFill>
              </a:rPr>
              <a:pPr algn="r"/>
              <a:t>‹#›</a:t>
            </a:fld>
            <a:endParaRPr lang="cs-CZ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62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5" r:id="rId5"/>
    <p:sldLayoutId id="2147483656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vild.m@fce.vutbr.cz" TargetMode="External"/><Relationship Id="rId5" Type="http://schemas.openxmlformats.org/officeDocument/2006/relationships/hyperlink" Target="https://www.fce.vutbr.cz/KDK/vild.m/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496E5E-4976-E933-97B5-1E57CC15BD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cs-CZ" sz="3200" dirty="0"/>
              <a:t>NOB021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2F06B0-1F40-D574-D8DB-37D3014F84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cs-CZ" dirty="0"/>
              <a:t>doc. </a:t>
            </a:r>
            <a:r>
              <a:rPr lang="en-US" dirty="0"/>
              <a:t>Ing. Martin Vild, Ph.D.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4CD9D6-F97C-ADA7-8E0D-DFC0B163DB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4/202</a:t>
            </a:r>
            <a:r>
              <a:rPr lang="cs-CZ" dirty="0"/>
              <a:t>6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E3DD58E-7DCB-BE97-4296-AB015D1DA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56" y="2492896"/>
            <a:ext cx="9505056" cy="936104"/>
          </a:xfrm>
        </p:spPr>
        <p:txBody>
          <a:bodyPr/>
          <a:lstStyle/>
          <a:p>
            <a:r>
              <a:rPr lang="cs-CZ" sz="4000" dirty="0"/>
              <a:t>Modelování kovových a dřevěných konstrukcí</a:t>
            </a:r>
            <a:endParaRPr lang="en-US" sz="4000" dirty="0"/>
          </a:p>
        </p:txBody>
      </p:sp>
      <p:pic>
        <p:nvPicPr>
          <p:cNvPr id="6" name="Picture 2" descr="https://www.vutbr.cz/data_storage/multimedia/jvs/loga/02_fakulty/FAST/1-zakladni/EN/PNG/FCE_color_RGB_EN.png">
            <a:extLst>
              <a:ext uri="{FF2B5EF4-FFF2-40B4-BE49-F238E27FC236}">
                <a16:creationId xmlns:a16="http://schemas.microsoft.com/office/drawing/2014/main" id="{7C5F53A3-4C3E-BD7C-6079-581A0283F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03912" cy="122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31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6BD65-2434-556D-63EB-29F6CF0FC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 1990 – Distribution functions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38AE54C-0595-61AE-8DD0-D67A01EBF3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58" y="1844824"/>
            <a:ext cx="1211949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78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6BD65-2434-556D-63EB-29F6CF0FC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Pilot test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2D328D-2DC3-E5EB-C1A8-9A1ECA00B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4785"/>
            <a:ext cx="5486400" cy="464137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Fabrication of specimens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Failure modes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Manufacturing tolerances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Loading – displacement/force controlled, speed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Measure at what frequency and accuracy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Can I evaluate everything?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3E23EE4-A401-4B1B-21AA-ED450423CC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992" y="1671175"/>
            <a:ext cx="2681140" cy="36300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7B59388-B4B4-E48B-61BC-C1E7859B79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8486" y="1671175"/>
            <a:ext cx="3264178" cy="363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46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C2547-7E88-3F60-5213-497B251E6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 1990 – Annex 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F06CFFA-C07E-6676-B7A8-5E5C129E39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599" y="1484785"/>
                <a:ext cx="10972800" cy="4641379"/>
              </a:xfrm>
            </p:spPr>
            <p:txBody>
              <a:bodyPr/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2400" dirty="0"/>
                  <a:t> known: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Literature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Previous tests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Plate / weld / bolt alone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2400" dirty="0"/>
                  <a:t> unknown: </a:t>
                </a:r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≥0.1</m:t>
                    </m:r>
                  </m:oMath>
                </a14:m>
                <a:endParaRPr lang="en-US" sz="2000" dirty="0"/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sz="2000" dirty="0"/>
                  <a:t>Combined failures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F06CFFA-C07E-6676-B7A8-5E5C129E39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9" y="1484785"/>
                <a:ext cx="10972800" cy="4641379"/>
              </a:xfrm>
              <a:blipFill>
                <a:blip r:embed="rId2"/>
                <a:stretch>
                  <a:fillRect l="-722" t="-9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19D82CBE-EEEF-84C8-95FB-CC66A728D1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424" y="4361960"/>
            <a:ext cx="10441160" cy="20225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D82CDE52-3E3B-B6F9-0345-10AEA89BCC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9850220"/>
                  </p:ext>
                </p:extLst>
              </p:nvPr>
            </p:nvGraphicFramePr>
            <p:xfrm>
              <a:off x="5758655" y="1977975"/>
              <a:ext cx="5823744" cy="103613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5936">
                      <a:extLst>
                        <a:ext uri="{9D8B030D-6E8A-4147-A177-3AD203B41FA5}">
                          <a16:colId xmlns:a16="http://schemas.microsoft.com/office/drawing/2014/main" val="4056510740"/>
                        </a:ext>
                      </a:extLst>
                    </a:gridCol>
                    <a:gridCol w="1455936">
                      <a:extLst>
                        <a:ext uri="{9D8B030D-6E8A-4147-A177-3AD203B41FA5}">
                          <a16:colId xmlns:a16="http://schemas.microsoft.com/office/drawing/2014/main" val="4205078091"/>
                        </a:ext>
                      </a:extLst>
                    </a:gridCol>
                    <a:gridCol w="1455936">
                      <a:extLst>
                        <a:ext uri="{9D8B030D-6E8A-4147-A177-3AD203B41FA5}">
                          <a16:colId xmlns:a16="http://schemas.microsoft.com/office/drawing/2014/main" val="3013253337"/>
                        </a:ext>
                      </a:extLst>
                    </a:gridCol>
                    <a:gridCol w="1455936">
                      <a:extLst>
                        <a:ext uri="{9D8B030D-6E8A-4147-A177-3AD203B41FA5}">
                          <a16:colId xmlns:a16="http://schemas.microsoft.com/office/drawing/2014/main" val="37034534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Plate</a:t>
                          </a:r>
                        </a:p>
                        <a:p>
                          <a:pPr algn="ctr"/>
                          <a:r>
                            <a:rPr lang="en-US" dirty="0"/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𝒚</m:t>
                                  </m:r>
                                </m:sub>
                              </m:sSub>
                              <m:r>
                                <a:rPr lang="en-US" b="1" i="0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Weld</a:t>
                          </a:r>
                        </a:p>
                        <a:p>
                          <a:pPr algn="ctr"/>
                          <a:r>
                            <a:rPr lang="en-US" dirty="0"/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sub>
                              </m:sSub>
                              <m:r>
                                <a:rPr lang="en-US" b="1" i="0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Bolt</a:t>
                          </a:r>
                        </a:p>
                        <a:p>
                          <a:pPr algn="ctr"/>
                          <a:r>
                            <a:rPr lang="en-US" dirty="0"/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𝒅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515121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0.07–0.10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0.10–0.15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0.05–0.08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5495132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D82CDE52-3E3B-B6F9-0345-10AEA89BCC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9850220"/>
                  </p:ext>
                </p:extLst>
              </p:nvPr>
            </p:nvGraphicFramePr>
            <p:xfrm>
              <a:off x="5758655" y="1977975"/>
              <a:ext cx="5823744" cy="103613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455936">
                      <a:extLst>
                        <a:ext uri="{9D8B030D-6E8A-4147-A177-3AD203B41FA5}">
                          <a16:colId xmlns:a16="http://schemas.microsoft.com/office/drawing/2014/main" val="4056510740"/>
                        </a:ext>
                      </a:extLst>
                    </a:gridCol>
                    <a:gridCol w="1455936">
                      <a:extLst>
                        <a:ext uri="{9D8B030D-6E8A-4147-A177-3AD203B41FA5}">
                          <a16:colId xmlns:a16="http://schemas.microsoft.com/office/drawing/2014/main" val="4205078091"/>
                        </a:ext>
                      </a:extLst>
                    </a:gridCol>
                    <a:gridCol w="1455936">
                      <a:extLst>
                        <a:ext uri="{9D8B030D-6E8A-4147-A177-3AD203B41FA5}">
                          <a16:colId xmlns:a16="http://schemas.microsoft.com/office/drawing/2014/main" val="3013253337"/>
                        </a:ext>
                      </a:extLst>
                    </a:gridCol>
                    <a:gridCol w="1455936">
                      <a:extLst>
                        <a:ext uri="{9D8B030D-6E8A-4147-A177-3AD203B41FA5}">
                          <a16:colId xmlns:a16="http://schemas.microsoft.com/office/drawing/2014/main" val="3703453473"/>
                        </a:ext>
                      </a:extLst>
                    </a:gridCol>
                  </a:tblGrid>
                  <a:tr h="66529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418" t="-4545" r="-202092" b="-6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0418" t="-4545" r="-102092" b="-6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0418" t="-4545" r="-2092" b="-6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515121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18" t="-188525" r="-30209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0.07–0.10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0.10–0.15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/>
                            <a:t>0.05–0.08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549513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194C25AE-4A00-0D1B-0964-97EFFA53CA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1824" y="808792"/>
            <a:ext cx="3347445" cy="615059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7065F355-640E-1FCB-CD82-791F4316C113}"/>
              </a:ext>
            </a:extLst>
          </p:cNvPr>
          <p:cNvSpPr/>
          <p:nvPr/>
        </p:nvSpPr>
        <p:spPr>
          <a:xfrm>
            <a:off x="6528048" y="836712"/>
            <a:ext cx="648072" cy="5040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59D373D-4486-24A5-73E9-A6AB81585FDB}"/>
                  </a:ext>
                </a:extLst>
              </p:cNvPr>
              <p:cNvSpPr txBox="1"/>
              <p:nvPr/>
            </p:nvSpPr>
            <p:spPr>
              <a:xfrm>
                <a:off x="7104112" y="3347474"/>
                <a:ext cx="3009414" cy="656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+…+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59D373D-4486-24A5-73E9-A6AB81585F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4112" y="3347474"/>
                <a:ext cx="3009414" cy="65601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2053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3BE8F-6685-3749-9E78-CB7719B99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808792"/>
            <a:ext cx="3347445" cy="61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BA6A4F-7EEF-B7FD-D868-D7652BD71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 1990 – Annex 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A2FFB2-D2AD-EED7-D766-7AA2BD05F1A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Correction factor: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Does the experiment correspond to the reality?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Temperature (–60 </a:t>
                </a:r>
                <a:r>
                  <a:rPr lang="en-US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°C – brittle)</a:t>
                </a:r>
                <a:endParaRPr lang="en-US" dirty="0"/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Loading rate, duration (glues – creep)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Humidity (timber)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Volume, scale effects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...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In practice steel joints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=1.0</m:t>
                    </m:r>
                  </m:oMath>
                </a14:m>
                <a:endParaRPr lang="en-US" dirty="0"/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A2FFB2-D2AD-EED7-D766-7AA2BD05F1A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111" t="-14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>
            <a:extLst>
              <a:ext uri="{FF2B5EF4-FFF2-40B4-BE49-F238E27FC236}">
                <a16:creationId xmlns:a16="http://schemas.microsoft.com/office/drawing/2014/main" id="{6C2545F5-4BF0-7DF6-41A9-CD31A2A5D620}"/>
              </a:ext>
            </a:extLst>
          </p:cNvPr>
          <p:cNvSpPr/>
          <p:nvPr/>
        </p:nvSpPr>
        <p:spPr>
          <a:xfrm>
            <a:off x="5231904" y="836712"/>
            <a:ext cx="432048" cy="5040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076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3BE8F-6685-3749-9E78-CB7719B99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808792"/>
            <a:ext cx="3347445" cy="61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BA6A4F-7EEF-B7FD-D868-D7652BD71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 1990 – Annex 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A2FFB2-D2AD-EED7-D766-7AA2BD05F1A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600" y="1484785"/>
                <a:ext cx="5990456" cy="4641379"/>
              </a:xfrm>
            </p:spPr>
            <p:txBody>
              <a:bodyPr/>
              <a:lstStyle/>
              <a:p>
                <a:r>
                  <a:rPr lang="en-US" dirty="0"/>
                  <a:t>Average 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/>
                  <a:t>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When all experiments are the same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If scale is different, consider scaling (e.g.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A2FFB2-D2AD-EED7-D766-7AA2BD05F1A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484785"/>
                <a:ext cx="5990456" cy="4641379"/>
              </a:xfrm>
              <a:blipFill>
                <a:blip r:embed="rId3"/>
                <a:stretch>
                  <a:fillRect l="-2035" t="-14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>
            <a:extLst>
              <a:ext uri="{FF2B5EF4-FFF2-40B4-BE49-F238E27FC236}">
                <a16:creationId xmlns:a16="http://schemas.microsoft.com/office/drawing/2014/main" id="{6C2545F5-4BF0-7DF6-41A9-CD31A2A5D620}"/>
              </a:ext>
            </a:extLst>
          </p:cNvPr>
          <p:cNvSpPr/>
          <p:nvPr/>
        </p:nvSpPr>
        <p:spPr>
          <a:xfrm>
            <a:off x="5591944" y="836712"/>
            <a:ext cx="576064" cy="5040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EFDEF9-2F3B-6B74-1AFB-0B0C57CB1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1772816"/>
            <a:ext cx="4713638" cy="382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08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3BE8F-6685-3749-9E78-CB7719B99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808792"/>
            <a:ext cx="3347445" cy="615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BA6A4F-7EEF-B7FD-D868-D7652BD71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 1990 – Annex 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A2FFB2-D2AD-EED7-D766-7AA2BD05F1A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600" y="1484785"/>
                <a:ext cx="5990456" cy="4641379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 dirty="0" err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 dirty="0" err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 dirty="0" err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i="0" dirty="0">
                                          <a:latin typeface="Cambria Math" panose="02040503050406030204" pitchFamily="18" charset="0"/>
                                        </a:rPr>
                                        <m:t>X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X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X</m:t>
                          </m:r>
                        </m:sub>
                      </m:sSub>
                      <m:r>
                        <m:rPr>
                          <m:lit/>
                        </m:rPr>
                        <a:rPr lang="en-US" i="1" dirty="0">
                          <a:latin typeface="Cambria Math" panose="02040503050406030204" pitchFamily="18" charset="0"/>
                        </a:rPr>
                        <m:t>/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X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Excel: </a:t>
                </a:r>
              </a:p>
              <a:p>
                <a:r>
                  <a:rPr lang="en-US" sz="2400" dirty="0"/>
                  <a:t>=STDEV.S(range) / AVERAGE(range)</a:t>
                </a:r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1200150" lvl="1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A2FFB2-D2AD-EED7-D766-7AA2BD05F1A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484785"/>
                <a:ext cx="5990456" cy="4641379"/>
              </a:xfrm>
              <a:blipFill>
                <a:blip r:embed="rId3"/>
                <a:stretch>
                  <a:fillRect l="-20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>
            <a:extLst>
              <a:ext uri="{FF2B5EF4-FFF2-40B4-BE49-F238E27FC236}">
                <a16:creationId xmlns:a16="http://schemas.microsoft.com/office/drawing/2014/main" id="{6C2545F5-4BF0-7DF6-41A9-CD31A2A5D620}"/>
              </a:ext>
            </a:extLst>
          </p:cNvPr>
          <p:cNvSpPr/>
          <p:nvPr/>
        </p:nvSpPr>
        <p:spPr>
          <a:xfrm>
            <a:off x="7032104" y="836712"/>
            <a:ext cx="576064" cy="5040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EFDEF9-2F3B-6B74-1AFB-0B0C57CB1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1772816"/>
            <a:ext cx="4713638" cy="382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97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39F0E-2600-FD98-A97B-F671DE47A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No.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18E3DBE-C726-8FAC-6767-3C930F4090F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Determine design resistance using experiments for bolts M16 10.9.</a:t>
                </a:r>
              </a:p>
              <a:p>
                <a:r>
                  <a:rPr lang="en-US" dirty="0"/>
                  <a:t>Steps: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For all bolts:</a:t>
                </a:r>
              </a:p>
              <a:p>
                <a:pPr marL="1257300" lvl="1" indent="-514350">
                  <a:buFont typeface="+mj-lt"/>
                  <a:buAutoNum type="alphaLcParenR"/>
                </a:pPr>
                <a:r>
                  <a:rPr lang="en-US" dirty="0"/>
                  <a:t>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/>
                  <a:t> for tensile resistance – becomes known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endParaRPr lang="en-US" dirty="0"/>
              </a:p>
              <a:p>
                <a:pPr marL="1257300" lvl="1" indent="-514350">
                  <a:buFont typeface="+mj-lt"/>
                  <a:buAutoNum type="alphaLcParenR"/>
                </a:pPr>
                <a:r>
                  <a:rPr lang="en-US" dirty="0"/>
                  <a:t>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/>
                  <a:t> for net diameter</a:t>
                </a:r>
              </a:p>
              <a:p>
                <a:pPr marL="1257300" lvl="1" indent="-514350">
                  <a:buFont typeface="+mj-lt"/>
                  <a:buAutoNum type="alphaLcParenR"/>
                </a:pPr>
                <a:r>
                  <a:rPr lang="en-US" dirty="0"/>
                  <a:t>Compare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dirty="0"/>
                  <a:t> for tensile resistance 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/>
                  <a:t>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dirty="0"/>
                  <a:t> for M16 10.9</a:t>
                </a:r>
              </a:p>
              <a:p>
                <a:pPr marL="1257300" lvl="1" indent="-514350">
                  <a:buFont typeface="+mj-lt"/>
                  <a:buAutoNum type="alphaLcParenR"/>
                </a:pPr>
                <a:r>
                  <a:rPr lang="en-US" dirty="0"/>
                  <a:t>Is it higher than design resistance in EN 1993-1-8?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18E3DBE-C726-8FAC-6767-3C930F4090F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11" t="-14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2199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819B8-584F-E735-279D-DA8BEBA30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No.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D7C554-BCF9-F711-83B6-3C24403AE1E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Assess the reliability of tensile resistance of all bolts for design tensile resistance in EN 1993-1-8</a:t>
                </a:r>
              </a:p>
              <a:p>
                <a:r>
                  <a:rPr lang="en-US" sz="2400" dirty="0"/>
                  <a:t>Steps: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Create reliability graph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400" dirty="0"/>
                  <a:t> on y-axis,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sz="2400" dirty="0"/>
                  <a:t> on x-axis)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Calculate bias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Assume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𝑟𝑡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=0.07</m:t>
                    </m:r>
                  </m:oMath>
                </a14:m>
                <a:endParaRPr lang="en-US" sz="24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𝛿</m:t>
                            </m:r>
                          </m:sub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𝑟𝑡</m:t>
                            </m:r>
                          </m:sub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endParaRPr lang="en-US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2D7C554-BCF9-F711-83B6-3C24403AE1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11" t="-14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54D37179-359D-CC0D-B0CC-0EB7A723F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522" y="2270034"/>
            <a:ext cx="3134162" cy="31627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5393E8-FAB3-EEC1-91B8-A6043AA192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5602869"/>
            <a:ext cx="6180348" cy="4804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DA473C-76EC-1D50-1516-6D0D78047A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5506" y="4019989"/>
            <a:ext cx="2066494" cy="143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260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F5576-B350-B368-2DE3-0CE8397C4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274638"/>
            <a:ext cx="10814992" cy="994122"/>
          </a:xfrm>
        </p:spPr>
        <p:txBody>
          <a:bodyPr/>
          <a:lstStyle/>
          <a:p>
            <a:pPr algn="l"/>
            <a:r>
              <a:rPr lang="cs-CZ" dirty="0"/>
              <a:t>Prezentuje</a:t>
            </a:r>
            <a:endParaRPr lang="en-US" dirty="0"/>
          </a:p>
        </p:txBody>
      </p:sp>
      <p:pic>
        <p:nvPicPr>
          <p:cNvPr id="9" name="Content Placeholder 8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D2CD84DC-9BB6-9D1C-0ADE-89A615B54D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424" y="1456968"/>
            <a:ext cx="2808312" cy="3334475"/>
          </a:xfr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FA4E7861-C315-1202-CF9C-35BC1AF56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1651" y="1497405"/>
            <a:ext cx="3237232" cy="75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www.vutbr.cz/data_storage/multimedia/jvs/loga/02_fakulty/FAST/1-zakladni/EN/PNG/FCE_color_RGB_EN.png">
            <a:extLst>
              <a:ext uri="{FF2B5EF4-FFF2-40B4-BE49-F238E27FC236}">
                <a16:creationId xmlns:a16="http://schemas.microsoft.com/office/drawing/2014/main" id="{888EA33A-16B5-960C-E64C-5085C8902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1651" y="2798715"/>
            <a:ext cx="3278236" cy="75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1E44249-EC96-B003-13B7-B26140FE8BA7}"/>
              </a:ext>
            </a:extLst>
          </p:cNvPr>
          <p:cNvSpPr txBox="1"/>
          <p:nvPr/>
        </p:nvSpPr>
        <p:spPr>
          <a:xfrm>
            <a:off x="3855705" y="1456968"/>
            <a:ext cx="3865289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doc. Ing. Martin Vild, Ph.D.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IDEA StatiCa – Product Owner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VUT FAST </a:t>
            </a:r>
            <a:r>
              <a:rPr lang="en-US" dirty="0"/>
              <a:t>– Docent</a:t>
            </a:r>
          </a:p>
          <a:p>
            <a:endParaRPr lang="en-US" dirty="0"/>
          </a:p>
          <a:p>
            <a:r>
              <a:rPr lang="cs-CZ" dirty="0"/>
              <a:t>Výzkum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Přípoje ocelových konstrukcí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Metoda konečných prvků</a:t>
            </a:r>
            <a:endParaRPr lang="en-US" dirty="0"/>
          </a:p>
          <a:p>
            <a:endParaRPr lang="en-US" sz="1600" b="0" i="0" u="none" strike="noStrike" dirty="0">
              <a:solidFill>
                <a:srgbClr val="2E7F9F"/>
              </a:solidFill>
              <a:effectLst/>
              <a:latin typeface="Noto Sans" panose="020B0502040204020203" pitchFamily="34" charset="0"/>
              <a:hlinkClick r:id="" action="ppaction://noaction"/>
            </a:endParaRPr>
          </a:p>
          <a:p>
            <a:r>
              <a:rPr lang="en-US" sz="1600" b="0" i="0" u="none" strike="noStrike" dirty="0">
                <a:solidFill>
                  <a:srgbClr val="2E7F9F"/>
                </a:solidFill>
                <a:effectLst/>
                <a:latin typeface="Noto Sans" panose="020B0502040204020203" pitchFamily="34" charset="0"/>
                <a:hlinkClick r:id="" action="ppaction://noaction"/>
              </a:rPr>
              <a:t>Scopus Author ID: 56188615700</a:t>
            </a:r>
            <a:endParaRPr lang="en-US" sz="1600" b="0" i="0" u="none" strike="noStrike" dirty="0">
              <a:solidFill>
                <a:srgbClr val="2E7F9F"/>
              </a:solidFill>
              <a:effectLst/>
              <a:latin typeface="Noto Sans" panose="020B0502040204020203" pitchFamily="34" charset="0"/>
            </a:endParaRPr>
          </a:p>
          <a:p>
            <a:endParaRPr lang="en-US" dirty="0"/>
          </a:p>
          <a:p>
            <a:r>
              <a:rPr lang="cs-CZ" dirty="0"/>
              <a:t>Člen komisí</a:t>
            </a:r>
            <a:r>
              <a:rPr lang="en-U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CEN/TC 250/SC 3/WG 8 "Evolution of EN 1993-1-8 - Joints and connections“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ECCS TC10 “Structural Connections”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DA05DB-49BC-F303-3E88-2D8445E05E2C}"/>
              </a:ext>
            </a:extLst>
          </p:cNvPr>
          <p:cNvSpPr txBox="1"/>
          <p:nvPr/>
        </p:nvSpPr>
        <p:spPr>
          <a:xfrm>
            <a:off x="8119833" y="4100025"/>
            <a:ext cx="386528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Web:</a:t>
            </a:r>
          </a:p>
          <a:p>
            <a:r>
              <a:rPr lang="en-US" dirty="0">
                <a:hlinkClick r:id="rId5"/>
              </a:rPr>
              <a:t>https://www.fce.vutbr.cz/KDK/vild.m/</a:t>
            </a:r>
            <a:endParaRPr lang="en-US" dirty="0"/>
          </a:p>
          <a:p>
            <a:endParaRPr lang="cs-CZ" sz="600" dirty="0"/>
          </a:p>
          <a:p>
            <a:r>
              <a:rPr lang="cs-CZ" dirty="0"/>
              <a:t>email: </a:t>
            </a:r>
            <a:r>
              <a:rPr lang="en-US" dirty="0" err="1">
                <a:hlinkClick r:id="rId6"/>
              </a:rPr>
              <a:t>martin.vild</a:t>
            </a:r>
            <a:r>
              <a:rPr lang="cs-CZ" dirty="0">
                <a:hlinkClick r:id="rId6"/>
              </a:rPr>
              <a:t>@vutbr.cz</a:t>
            </a:r>
            <a:endParaRPr lang="cs-CZ" dirty="0"/>
          </a:p>
          <a:p>
            <a:endParaRPr lang="en-US" sz="600" dirty="0"/>
          </a:p>
          <a:p>
            <a:r>
              <a:rPr lang="cs-CZ" dirty="0"/>
              <a:t>Kancelář</a:t>
            </a:r>
            <a:r>
              <a:rPr lang="en-US" dirty="0"/>
              <a:t>: C203</a:t>
            </a:r>
          </a:p>
        </p:txBody>
      </p:sp>
    </p:spTree>
    <p:extLst>
      <p:ext uri="{BB962C8B-B14F-4D97-AF65-F5344CB8AC3E}">
        <p14:creationId xmlns:p14="http://schemas.microsoft.com/office/powerpoint/2010/main" val="3767676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137CC-622A-5182-42C9-B7BCAA0C6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Eurocode – verbal 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6ED3E-AC73-73BA-ACAD-39EAC382B7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Shall = obligatory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Should = highly recommended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May = permitted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Can = a possibility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7D6C0D-90F9-E304-0808-64542080D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876" y="4581128"/>
            <a:ext cx="7854248" cy="6749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582301-6C5C-55EB-3E7A-86B53ECCF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060848"/>
            <a:ext cx="7821590" cy="7184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501DA4-22BC-3556-49FE-BD33D96730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040" y="5824077"/>
            <a:ext cx="7674629" cy="60417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31FB8A0-D96F-AC1A-32FC-66FB9472C8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3071" y="3447038"/>
            <a:ext cx="7848805" cy="52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956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B41F7D-7D04-49BB-DCBE-0BD8FDE33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9427275" cy="30263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6A223D-F016-C101-A4EA-735F091CCBD8}"/>
              </a:ext>
            </a:extLst>
          </p:cNvPr>
          <p:cNvSpPr txBox="1">
            <a:spLocks/>
          </p:cNvSpPr>
          <p:nvPr/>
        </p:nvSpPr>
        <p:spPr>
          <a:xfrm>
            <a:off x="609600" y="274638"/>
            <a:ext cx="10972800" cy="99412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Eurocode – verbal forms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254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A223D-F016-C101-A4EA-735F091CCBD8}"/>
              </a:ext>
            </a:extLst>
          </p:cNvPr>
          <p:cNvSpPr txBox="1">
            <a:spLocks/>
          </p:cNvSpPr>
          <p:nvPr/>
        </p:nvSpPr>
        <p:spPr>
          <a:xfrm>
            <a:off x="609600" y="274638"/>
            <a:ext cx="10972800" cy="99412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Eurocode – verbal forms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FA1C1D-0E31-D8B0-9991-D030E1895BA3}"/>
              </a:ext>
            </a:extLst>
          </p:cNvPr>
          <p:cNvSpPr txBox="1">
            <a:spLocks/>
          </p:cNvSpPr>
          <p:nvPr/>
        </p:nvSpPr>
        <p:spPr>
          <a:xfrm>
            <a:off x="609600" y="1484313"/>
            <a:ext cx="10972800" cy="46418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As an engineer, I get to choose (unless the investor or peer reviewer says otherwise).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Formula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FEA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Experiments</a:t>
            </a:r>
            <a:endParaRPr lang="cs-CZ" sz="2800" dirty="0"/>
          </a:p>
        </p:txBody>
      </p:sp>
      <p:pic>
        <p:nvPicPr>
          <p:cNvPr id="1028" name="Picture 4" descr="Green Tick Check Mark on Transparent Background 17177781 PNG">
            <a:extLst>
              <a:ext uri="{FF2B5EF4-FFF2-40B4-BE49-F238E27FC236}">
                <a16:creationId xmlns:a16="http://schemas.microsoft.com/office/drawing/2014/main" id="{2D5F5A82-DC8F-9563-4722-F163596C77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524" y="3717032"/>
            <a:ext cx="516284" cy="51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Green Tick Check Mark on Transparent Background 17177781 PNG">
            <a:extLst>
              <a:ext uri="{FF2B5EF4-FFF2-40B4-BE49-F238E27FC236}">
                <a16:creationId xmlns:a16="http://schemas.microsoft.com/office/drawing/2014/main" id="{7E3EA3B1-05F4-961A-0FD2-1AC5F9745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524" y="4190727"/>
            <a:ext cx="516284" cy="51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Green Tick Check Mark on Transparent Background 17177781 PNG">
            <a:extLst>
              <a:ext uri="{FF2B5EF4-FFF2-40B4-BE49-F238E27FC236}">
                <a16:creationId xmlns:a16="http://schemas.microsoft.com/office/drawing/2014/main" id="{E0539EE8-8245-912E-433B-B421C3105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524" y="4707011"/>
            <a:ext cx="516284" cy="51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6511C8-3975-BD8F-966C-FD9B85A28E99}"/>
              </a:ext>
            </a:extLst>
          </p:cNvPr>
          <p:cNvSpPr txBox="1"/>
          <p:nvPr/>
        </p:nvSpPr>
        <p:spPr>
          <a:xfrm>
            <a:off x="3229457" y="2965945"/>
            <a:ext cx="17604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EC </a:t>
            </a:r>
            <a:br>
              <a:rPr lang="en-US" sz="2400" dirty="0"/>
            </a:br>
            <a:r>
              <a:rPr lang="en-US" sz="2400" dirty="0"/>
              <a:t>acceptance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1BE0CB-7267-330E-8987-B351869B5BE8}"/>
              </a:ext>
            </a:extLst>
          </p:cNvPr>
          <p:cNvSpPr txBox="1"/>
          <p:nvPr/>
        </p:nvSpPr>
        <p:spPr>
          <a:xfrm>
            <a:off x="5591944" y="2965944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Cost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A5D129-A8C5-1C10-E4E6-B666687B0461}"/>
              </a:ext>
            </a:extLst>
          </p:cNvPr>
          <p:cNvSpPr txBox="1"/>
          <p:nvPr/>
        </p:nvSpPr>
        <p:spPr>
          <a:xfrm>
            <a:off x="7319001" y="2967335"/>
            <a:ext cx="857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Time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95F0E60C-56AD-20FC-DAFB-6073B8D86B0C}"/>
              </a:ext>
            </a:extLst>
          </p:cNvPr>
          <p:cNvSpPr/>
          <p:nvPr/>
        </p:nvSpPr>
        <p:spPr>
          <a:xfrm>
            <a:off x="5787176" y="3796942"/>
            <a:ext cx="516284" cy="128824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EF1B6670-54EB-F288-646F-7CB8EB064377}"/>
              </a:ext>
            </a:extLst>
          </p:cNvPr>
          <p:cNvSpPr/>
          <p:nvPr/>
        </p:nvSpPr>
        <p:spPr>
          <a:xfrm>
            <a:off x="7448809" y="3805238"/>
            <a:ext cx="516284" cy="128824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B6EDD9-A659-2014-7C29-EB410C189679}"/>
              </a:ext>
            </a:extLst>
          </p:cNvPr>
          <p:cNvSpPr txBox="1"/>
          <p:nvPr/>
        </p:nvSpPr>
        <p:spPr>
          <a:xfrm>
            <a:off x="8658942" y="2967335"/>
            <a:ext cx="1451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Accuracy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24A6695F-EF61-F97E-D4B8-3C598259A3A1}"/>
              </a:ext>
            </a:extLst>
          </p:cNvPr>
          <p:cNvSpPr/>
          <p:nvPr/>
        </p:nvSpPr>
        <p:spPr>
          <a:xfrm>
            <a:off x="9085401" y="3805238"/>
            <a:ext cx="516284" cy="128824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  <p:bldP spid="16" grpId="0" animBg="1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557B3-360F-CAE0-430D-899FC1521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Design using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7AE5F-2BAA-8D63-8412-E28177E5F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noProof="0" dirty="0"/>
              <a:t>Code clauses are designed to be:</a:t>
            </a:r>
          </a:p>
          <a:p>
            <a:pPr marL="1257300" lvl="1" indent="-514350">
              <a:buFont typeface="Arial" panose="020B0604020202020204" pitchFamily="34" charset="0"/>
              <a:buChar char="•"/>
            </a:pPr>
            <a:r>
              <a:rPr lang="en-US" dirty="0"/>
              <a:t>Safe</a:t>
            </a:r>
            <a:endParaRPr lang="en-US" noProof="0" dirty="0"/>
          </a:p>
          <a:p>
            <a:pPr marL="1257300" lvl="1" indent="-514350">
              <a:buFont typeface="Arial" panose="020B0604020202020204" pitchFamily="34" charset="0"/>
              <a:buChar char="•"/>
            </a:pPr>
            <a:r>
              <a:rPr lang="en-US" dirty="0"/>
              <a:t>Simple</a:t>
            </a:r>
            <a:endParaRPr lang="en-US" noProof="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noProof="0" dirty="0"/>
              <a:t>Engineering judgement is needed</a:t>
            </a:r>
          </a:p>
          <a:p>
            <a:pPr marL="1257300" lvl="1" indent="-514350">
              <a:buFont typeface="Arial" panose="020B0604020202020204" pitchFamily="34" charset="0"/>
              <a:buChar char="•"/>
            </a:pPr>
            <a:r>
              <a:rPr lang="en-US" dirty="0"/>
              <a:t>Safe assumptions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noProof="0" dirty="0"/>
              <a:t>Experiments are useful when design is repeated</a:t>
            </a:r>
          </a:p>
          <a:p>
            <a:pPr marL="1257300" lvl="1" indent="-514350">
              <a:buFont typeface="Arial" panose="020B0604020202020204" pitchFamily="34" charset="0"/>
              <a:buChar char="•"/>
            </a:pPr>
            <a:r>
              <a:rPr lang="en-US" dirty="0"/>
              <a:t>Thin-walled purlins (Voestalpine)</a:t>
            </a:r>
          </a:p>
          <a:p>
            <a:pPr marL="1257300" lvl="1" indent="-514350">
              <a:buFont typeface="Arial" panose="020B0604020202020204" pitchFamily="34" charset="0"/>
              <a:buChar char="•"/>
            </a:pPr>
            <a:r>
              <a:rPr lang="en-US" dirty="0"/>
              <a:t>Anchors (Hilti, Fisher)</a:t>
            </a:r>
          </a:p>
          <a:p>
            <a:pPr marL="1257300" lvl="1" indent="-514350">
              <a:buFont typeface="Arial" panose="020B0604020202020204" pitchFamily="34" charset="0"/>
              <a:buChar char="•"/>
            </a:pPr>
            <a:r>
              <a:rPr lang="en-US" dirty="0"/>
              <a:t>Prefabs (</a:t>
            </a:r>
            <a:r>
              <a:rPr lang="en-US" dirty="0" err="1"/>
              <a:t>Prefa</a:t>
            </a:r>
            <a:r>
              <a:rPr lang="en-US" dirty="0"/>
              <a:t> </a:t>
            </a:r>
            <a:r>
              <a:rPr lang="en-US" dirty="0" err="1"/>
              <a:t>kompozity</a:t>
            </a:r>
            <a:r>
              <a:rPr lang="en-US" dirty="0"/>
              <a:t>)</a:t>
            </a:r>
          </a:p>
          <a:p>
            <a:pPr marL="1257300" lvl="1" indent="-514350">
              <a:buFont typeface="Arial" panose="020B0604020202020204" pitchFamily="34" charset="0"/>
              <a:buChar char="•"/>
            </a:pP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1540366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C48CE-958A-9B0A-9587-886AC6888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centers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91D91-B0E0-29CA-A448-3D95AABC1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4785"/>
            <a:ext cx="7358608" cy="464137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Not so many of them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Certification, calibration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Expensive equipment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Skilled staff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Leads to much better understanding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108A86-051C-9F19-3C7A-450EC2BAD3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2711" y="1484784"/>
            <a:ext cx="3569689" cy="464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701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AF96D4-6C50-0D2A-90BA-AAB23E035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680" y="0"/>
            <a:ext cx="5024269" cy="6902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61F57B-E905-0EA1-8C86-9E0172100F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5920" y="0"/>
            <a:ext cx="4684067" cy="35010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4F0989-F91F-7EDF-FEB2-0953DF1762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92144" y="3645024"/>
            <a:ext cx="4074166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65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6BD65-2434-556D-63EB-29F6CF0FC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 1990 – Reliability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611E78-2363-FDF8-9244-ECB53AD00A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9576" y="1788093"/>
            <a:ext cx="5219837" cy="43380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B636BDB2-C625-C6A0-B636-ED6A34FB28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" y="1484785"/>
                <a:ext cx="2318048" cy="4641379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None/>
                  <a:defRPr sz="28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i="1" smtClean="0">
                        <a:latin typeface="Cambria Math" panose="02040503050406030204" pitchFamily="18" charset="0"/>
                      </a:rPr>
                      <m:t>=3.8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</a:rPr>
                      <m:t>=−0.7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mtClean="0">
                        <a:latin typeface="Cambria Math" panose="02040503050406030204" pitchFamily="18" charset="0"/>
                      </a:rPr>
                      <m:t>0.8</m:t>
                    </m:r>
                  </m:oMath>
                </a14:m>
                <a:r>
                  <a:rPr lang="en-US" dirty="0"/>
                  <a:t>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B636BDB2-C625-C6A0-B636-ED6A34FB28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484785"/>
                <a:ext cx="2318048" cy="46413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62D58832-F6C0-4DA1-0042-898C9F6E87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8168" y="4068145"/>
            <a:ext cx="4330604" cy="16651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0AEED9-B3E6-84EA-D11D-BECF49ED04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2184" y="3425818"/>
            <a:ext cx="4104456" cy="4681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63D74C-087D-D5F0-A93C-0851B9794E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176" y="1520722"/>
            <a:ext cx="3706683" cy="1420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6273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VUT">
      <a:dk1>
        <a:srgbClr val="000000"/>
      </a:dk1>
      <a:lt1>
        <a:srgbClr val="FFFFFF"/>
      </a:lt1>
      <a:dk2>
        <a:srgbClr val="595959"/>
      </a:dk2>
      <a:lt2>
        <a:srgbClr val="F1F5F5"/>
      </a:lt2>
      <a:accent1>
        <a:srgbClr val="C00000"/>
      </a:accent1>
      <a:accent2>
        <a:srgbClr val="FF0000"/>
      </a:accent2>
      <a:accent3>
        <a:srgbClr val="FFC000"/>
      </a:accent3>
      <a:accent4>
        <a:srgbClr val="FFFF00"/>
      </a:accent4>
      <a:accent5>
        <a:srgbClr val="B0F0C1"/>
      </a:accent5>
      <a:accent6>
        <a:srgbClr val="92CDDC"/>
      </a:accent6>
      <a:hlink>
        <a:srgbClr val="31859B"/>
      </a:hlink>
      <a:folHlink>
        <a:srgbClr val="205867"/>
      </a:folHlink>
    </a:clrScheme>
    <a:fontScheme name="VU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622D1BFAF5F44F85D35E69B0B30D79" ma:contentTypeVersion="13" ma:contentTypeDescription="Create a new document." ma:contentTypeScope="" ma:versionID="2d9aec797481ff8219a35c23df20c85d">
  <xsd:schema xmlns:xsd="http://www.w3.org/2001/XMLSchema" xmlns:xs="http://www.w3.org/2001/XMLSchema" xmlns:p="http://schemas.microsoft.com/office/2006/metadata/properties" xmlns:ns2="8105bf9c-1805-4ff7-8334-bbb2af79fc35" xmlns:ns3="aa9b80a4-2691-4765-9533-82ab4a6eb616" targetNamespace="http://schemas.microsoft.com/office/2006/metadata/properties" ma:root="true" ma:fieldsID="2f6fd967ce6c39382fbb310ecc7d2103" ns2:_="" ns3:_="">
    <xsd:import namespace="8105bf9c-1805-4ff7-8334-bbb2af79fc35"/>
    <xsd:import namespace="aa9b80a4-2691-4765-9533-82ab4a6eb6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05bf9c-1805-4ff7-8334-bbb2af79fc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9b80a4-2691-4765-9533-82ab4a6eb61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4648B6-8DDD-42FA-B3C8-9C0989E09A36}">
  <ds:schemaRefs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2006/metadata/properties"/>
    <ds:schemaRef ds:uri="aa9b80a4-2691-4765-9533-82ab4a6eb616"/>
    <ds:schemaRef ds:uri="http://schemas.microsoft.com/office/infopath/2007/PartnerControls"/>
    <ds:schemaRef ds:uri="8105bf9c-1805-4ff7-8334-bbb2af79fc3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C067ED0-22FE-4709-9794-F841898DD1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05bf9c-1805-4ff7-8334-bbb2af79fc35"/>
    <ds:schemaRef ds:uri="aa9b80a4-2691-4765-9533-82ab4a6eb6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B27EF7-B385-422E-B64A-6AE743D0E96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abb58409-9296-47b7-84ba-edb0b74b2682}" enabled="0" method="" siteId="{abb58409-9296-47b7-84ba-edb0b74b268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24283</TotalTime>
  <Words>537</Words>
  <Application>Microsoft Office PowerPoint</Application>
  <PresentationFormat>Widescreen</PresentationFormat>
  <Paragraphs>134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 Math</vt:lpstr>
      <vt:lpstr>Noto Sans</vt:lpstr>
      <vt:lpstr>Wingdings</vt:lpstr>
      <vt:lpstr>Motiv systému Office</vt:lpstr>
      <vt:lpstr>Modelování kovových a dřevěných konstrukcí</vt:lpstr>
      <vt:lpstr>Prezentuje</vt:lpstr>
      <vt:lpstr>Eurocode – verbal forms</vt:lpstr>
      <vt:lpstr>PowerPoint Presentation</vt:lpstr>
      <vt:lpstr>PowerPoint Presentation</vt:lpstr>
      <vt:lpstr>Design using experiments</vt:lpstr>
      <vt:lpstr>Research centers</vt:lpstr>
      <vt:lpstr>PowerPoint Presentation</vt:lpstr>
      <vt:lpstr>EN 1990 – Reliability</vt:lpstr>
      <vt:lpstr>EN 1990 – Distribution functions</vt:lpstr>
      <vt:lpstr>Pilot test</vt:lpstr>
      <vt:lpstr>EN 1990 – Annex D</vt:lpstr>
      <vt:lpstr>EN 1990 – Annex D</vt:lpstr>
      <vt:lpstr>EN 1990 – Annex D</vt:lpstr>
      <vt:lpstr>EN 1990 – Annex D</vt:lpstr>
      <vt:lpstr>Task No. 1</vt:lpstr>
      <vt:lpstr>Task No.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martin.vild@ideastatica.com</dc:creator>
  <cp:lastModifiedBy>Vild Martin (99187)</cp:lastModifiedBy>
  <cp:revision>320</cp:revision>
  <dcterms:created xsi:type="dcterms:W3CDTF">2016-01-14T08:43:43Z</dcterms:created>
  <dcterms:modified xsi:type="dcterms:W3CDTF">2026-04-28T11:54:21Z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0x010100D6622D1BFAF5F44F85D35E69B0B30D79</vt:lpwstr>
  </property>
</Properties>
</file>